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274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14"/>
  </p:notesMasterIdLst>
  <p:handoutMasterIdLst>
    <p:handoutMasterId r:id="rId115"/>
  </p:handoutMasterIdLst>
  <p:sldIdLst>
    <p:sldId id="480" r:id="rId2"/>
    <p:sldId id="361" r:id="rId3"/>
    <p:sldId id="362" r:id="rId4"/>
    <p:sldId id="363" r:id="rId5"/>
    <p:sldId id="364" r:id="rId6"/>
    <p:sldId id="365" r:id="rId7"/>
    <p:sldId id="367" r:id="rId8"/>
    <p:sldId id="366" r:id="rId9"/>
    <p:sldId id="368" r:id="rId10"/>
    <p:sldId id="266" r:id="rId11"/>
    <p:sldId id="369" r:id="rId12"/>
    <p:sldId id="370" r:id="rId13"/>
    <p:sldId id="371" r:id="rId14"/>
    <p:sldId id="372" r:id="rId15"/>
    <p:sldId id="269" r:id="rId16"/>
    <p:sldId id="373" r:id="rId17"/>
    <p:sldId id="481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402" r:id="rId40"/>
    <p:sldId id="395" r:id="rId41"/>
    <p:sldId id="396" r:id="rId42"/>
    <p:sldId id="397" r:id="rId43"/>
    <p:sldId id="398" r:id="rId44"/>
    <p:sldId id="399" r:id="rId45"/>
    <p:sldId id="400" r:id="rId46"/>
    <p:sldId id="401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4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441" r:id="rId74"/>
    <p:sldId id="442" r:id="rId75"/>
    <p:sldId id="443" r:id="rId76"/>
    <p:sldId id="444" r:id="rId77"/>
    <p:sldId id="445" r:id="rId78"/>
    <p:sldId id="446" r:id="rId79"/>
    <p:sldId id="447" r:id="rId80"/>
    <p:sldId id="448" r:id="rId81"/>
    <p:sldId id="449" r:id="rId82"/>
    <p:sldId id="450" r:id="rId83"/>
    <p:sldId id="451" r:id="rId84"/>
    <p:sldId id="452" r:id="rId85"/>
    <p:sldId id="453" r:id="rId86"/>
    <p:sldId id="454" r:id="rId87"/>
    <p:sldId id="455" r:id="rId88"/>
    <p:sldId id="456" r:id="rId89"/>
    <p:sldId id="457" r:id="rId90"/>
    <p:sldId id="458" r:id="rId91"/>
    <p:sldId id="459" r:id="rId92"/>
    <p:sldId id="460" r:id="rId93"/>
    <p:sldId id="461" r:id="rId94"/>
    <p:sldId id="462" r:id="rId95"/>
    <p:sldId id="463" r:id="rId96"/>
    <p:sldId id="464" r:id="rId97"/>
    <p:sldId id="482" r:id="rId98"/>
    <p:sldId id="465" r:id="rId99"/>
    <p:sldId id="466" r:id="rId100"/>
    <p:sldId id="467" r:id="rId101"/>
    <p:sldId id="468" r:id="rId102"/>
    <p:sldId id="469" r:id="rId103"/>
    <p:sldId id="470" r:id="rId104"/>
    <p:sldId id="471" r:id="rId105"/>
    <p:sldId id="472" r:id="rId106"/>
    <p:sldId id="475" r:id="rId107"/>
    <p:sldId id="476" r:id="rId108"/>
    <p:sldId id="477" r:id="rId109"/>
    <p:sldId id="478" r:id="rId110"/>
    <p:sldId id="479" r:id="rId111"/>
    <p:sldId id="473" r:id="rId112"/>
    <p:sldId id="474" r:id="rId113"/>
  </p:sldIdLst>
  <p:sldSz cx="9144000" cy="5715000" type="screen16x10"/>
  <p:notesSz cx="9144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994" y="58"/>
      </p:cViewPr>
      <p:guideLst>
        <p:guide orient="horz" pos="180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Recurrent Neural Networks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9624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3"/>
          </p:nvPr>
        </p:nvSpPr>
        <p:spPr>
          <a:xfrm>
            <a:off x="5180013" y="8685213"/>
            <a:ext cx="39624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7C0CA-268E-4D05-8583-4B63F4E30D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203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Recurrent Neural Networks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" name="IFXSHAPE"/>
          <p:cNvSpPr>
            <a:spLocks noGrp="1" noRot="1" noChangeAspect="1"/>
          </p:cNvSpPr>
          <p:nvPr>
            <p:ph type="sldImg" idx="2"/>
          </p:nvPr>
        </p:nvSpPr>
        <p:spPr>
          <a:xfrm>
            <a:off x="914399" y="1143000"/>
            <a:ext cx="7315200" cy="4572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body" sz="quarter" idx="3"/>
          </p:nvPr>
        </p:nvSpPr>
        <p:spPr>
          <a:xfrm>
            <a:off x="914400" y="5887038"/>
            <a:ext cx="7315200" cy="2113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9624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5"/>
          </p:nvPr>
        </p:nvSpPr>
        <p:spPr>
          <a:xfrm>
            <a:off x="5180013" y="8685213"/>
            <a:ext cx="39624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FDE04-6D36-4330-B693-303E7C525D8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56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2018-04-11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887038"/>
            <a:ext cx="7315200" cy="2113962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C9AF-0040-4509-8126-D297F5003CF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9304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B9A85-03B3-429C-8BDA-7EEB13970C77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3098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0F09-7E8F-4813-B5F4-BA65E74BD245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81022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1624D-B814-4ABB-B506-BFF47B03C20A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29867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FCD00-A510-49ED-B7C2-1121C643A2D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106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20ACA-321F-4CCF-8766-6704C28BCE6B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238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9EF9F7-2B54-4510-9D89-F2D20BD5C8C7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0244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9EF9F7-2B54-4510-9D89-F2D20BD5C8C7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5995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76957-6484-4FAF-B9B6-16361A5C7D4D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47132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BB0E1-5EF5-4139-BB68-0350463879ED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270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FF2F8-668A-4E06-B36A-9DE413CA8D3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3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FABAD-D3EA-4A1D-9D8B-0808404F538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513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5CC4C-A458-407D-8681-FAE7358D462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3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3E094-3AD7-4C50-9968-9B94FFB0147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396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887038"/>
            <a:ext cx="7315200" cy="2113962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52D71-4E50-46CB-A5E5-7D6737B9C1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212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91593-78E4-4C90-95CA-E7E2E7CBB20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576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91593-78E4-4C90-95CA-E7E2E7CBB20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492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1A92-A3EA-4EF1-BAF1-E47B97DC357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365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136A-3382-4D07-A3C7-75A16926FE5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988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BFA13-F5D7-4F78-AF92-2DE11FB1538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922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FC834-C279-4BA1-AECE-8FD9953C87A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014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B7BCB-7802-4B1E-BE3F-6E4F6703D05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443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29ED3-1E06-44A5-BE3D-66A6F87AF49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879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DF884-042F-4DD4-A7BC-4EE770ACE81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735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776AA-827E-47DF-A446-AABE615D0C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158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24C51-1E8B-45D3-BA1A-7708DAA1DBB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02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75290-3EF8-4675-8312-EAF86A0A7FD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387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0DE38-562C-4B4F-8EA6-7E25AAE5C26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550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2E359-FFDC-43F1-9A23-081CE1D4AAA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7708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4E0EE-CF31-466F-92E5-FA64D9602EB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890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EAEF2-1937-4B7F-BBD0-11BC62BF1EB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643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5909-B544-409F-B35A-AC16227E3950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22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1A3F5-A282-42C6-9391-4A08E918602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181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05B5B-D51F-42BD-B79E-46BFD84ABFE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649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1A44C5-3A35-4D9A-9626-A1A1F5826DB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3746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66A48-C65E-4805-95BF-DE9EBF178240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998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D7D3C-BC79-44C6-8A49-40FEB2ACB87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915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AC9D-A83E-43B2-9595-1A684E3D12E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312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D8534-75F6-4E19-A277-A879CC55A1DA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7802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6D99B-DD84-4AF5-9B15-DA3C57D5527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594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AB1C9-ED79-430F-8478-02FECFCA8C72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71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19657-9B05-409B-9037-14946212224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04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FDC03-773C-4DF1-855A-EA3F9A405BC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6983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C9E8E-498C-4F23-8F01-8C64B6C38C32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7494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971B-3B2E-469D-AB0F-2565AB24C80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2740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9B222-D16B-43AA-862F-6708CB6CE25F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9529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D02B-71AE-4F7F-9645-BB99D735E009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039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F424F-F481-4F43-A6EC-D89E1E7AEEB4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4337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57B66-0623-488D-B9AE-AF6F8A4CFC07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439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5D4FC-0CD1-49AE-A0B2-CAA4CCCA422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4296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78BE-0423-4405-93EA-6391F68775A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4871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3523B-8DBF-4D7A-9F0E-112DE6BD434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49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BC873-638C-4027-AE92-78B29F38AE9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309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60358-FB9E-4859-B158-D4B85C9C94E8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878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4153E-0032-49E1-BBCD-7266DD45725F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22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30E96-258D-4226-BB22-745D813A6F2C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770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AD49E5-A070-4250-A648-8C2AE78223C4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7296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13B6F-7A64-4A1A-821A-80305E9E7FEA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130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2D3C2-DB7C-4DE3-8D06-2C80C36DD9C7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4456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8D111-1FF9-4F84-AB0F-6ABE3D227472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966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EA767-C702-42EE-9A7C-677CDD821A5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328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1E91-5836-4022-9FAF-2673370E1FB9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9381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1E136-C55B-481D-B674-26596B4A5BDB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495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20D84-23A3-4840-A7CA-B6624A0E38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8772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A64B1-F673-4789-866D-7563A106A1C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3895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93626-2335-43FF-9401-9416C5C97471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25279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3F9AF-F71F-4720-B09A-9262A8DBC9D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6471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507F9-6C24-41B8-944F-98DAB6804471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7106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9DB26-9F3D-42F1-A034-0400761AD261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2771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6BEBC-14C9-4C78-AE2B-14686E152962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7167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6EEA0-C931-4D44-8DD5-50D2E71399A5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0606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D192A-D6AC-4469-9B23-FF2A7C4BD10A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5588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28615-79ED-4A6C-842B-0E6816CD89A4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083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9E517-C310-4EC5-83C1-9F0878F049CA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085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C5FE7-6CD2-4DA6-82A2-64BF5172F5A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4677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3B898-B6CE-494B-AC8F-EE52FEC76C34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9028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F6200-5282-4BB4-95F6-8500D2BEC5CF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2339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95EC3-451F-4300-9C4B-D449DCD56CD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9073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14F5E-3332-4794-A317-42C6744E214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5404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DAAB-3FB4-4A77-AE68-EBDE5A677572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0615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0CC-0CC9-4E76-90EF-C633A593AA18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3617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5633F-D162-4969-93B0-EED8CCF2B8AA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8015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E6E60-D14B-4E85-A08A-DFDB2F399F48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4429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FA0BF-9EE2-4317-B3B1-038996011557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8489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3A5DD-C075-407E-B107-C4AECB0D7DFB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28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16610-6DDC-4DC5-A67A-3476E093B9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739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AC4B9-F3AA-4113-8409-1BCED6C41DC3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4912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EE018-F04F-4750-863E-1DC192B05E47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327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13189-F8FA-4643-A9C9-05E9E9DDFCF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8590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398CF-FA25-4E11-8070-C41BB21EAFA7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012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72006-71BF-4D28-9041-87972C5C0DEB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4320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D951D-3A2B-4D12-964D-8C844C18A1C1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9916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FB12C-BEE6-4A16-A86F-73301618682C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1167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AF33C-D36E-4001-BF67-7B16EB509D40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4386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484EB-798C-4A27-BCFE-C396DF4B753B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1709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BD14C-2AC8-438D-8D8B-1E234CEBFCC4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71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914400" y="1143000"/>
            <a:ext cx="7315200" cy="45720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F04E7-CF6B-4CA2-B0EF-A501FAA8EDA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468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58BB1-1D00-45B7-AC8B-CD69F459F7B9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948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74A4C-8CB8-43CC-B111-AD1EB079BEF0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36430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7DFC3-EFA5-4034-8773-CA55E456BDD3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7964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7B4A3-D513-4894-9C0B-287399894072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1587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27B54-F062-464A-8A6D-DCC1CC784CC5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7735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760FA-49EA-42F3-AC92-0BAF02A67BE4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8926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006FE-6E20-4D62-BB82-9E309E6457BD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2495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006FE-6E20-4D62-BB82-9E309E6457BD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84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1ACEE-02DA-483B-84DB-3880E8363B63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6465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3182938" y="642938"/>
            <a:ext cx="2778125" cy="173672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6A79C-C211-4E7A-A96F-B098987F7E6A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60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Presentati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4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2" name="Rechteck 15"/>
          <p:cNvSpPr/>
          <p:nvPr/>
        </p:nvSpPr>
        <p:spPr bwMode="auto">
          <a:xfrm>
            <a:off x="-12440" y="5080"/>
            <a:ext cx="9156439" cy="57099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Freihandform 17"/>
          <p:cNvSpPr/>
          <p:nvPr/>
        </p:nvSpPr>
        <p:spPr bwMode="auto">
          <a:xfrm>
            <a:off x="-18742" y="-5149"/>
            <a:ext cx="9170491" cy="4278926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289 w 9162742"/>
              <a:gd name="connsiteY0" fmla="*/ 5433024 h 5433024"/>
              <a:gd name="connsiteX1" fmla="*/ 9162742 w 9162742"/>
              <a:gd name="connsiteY1" fmla="*/ 3663696 h 5433024"/>
              <a:gd name="connsiteX2" fmla="*/ 9162742 w 9162742"/>
              <a:gd name="connsiteY2" fmla="*/ 0 h 5433024"/>
              <a:gd name="connsiteX3" fmla="*/ 6302 w 9162742"/>
              <a:gd name="connsiteY3" fmla="*/ 6178 h 5433024"/>
              <a:gd name="connsiteX4" fmla="*/ 289 w 9162742"/>
              <a:gd name="connsiteY4" fmla="*/ 5433024 h 5433024"/>
              <a:gd name="connsiteX0" fmla="*/ 289 w 9170491"/>
              <a:gd name="connsiteY0" fmla="*/ 5433024 h 5433024"/>
              <a:gd name="connsiteX1" fmla="*/ 9170491 w 9170491"/>
              <a:gd name="connsiteY1" fmla="*/ 5035296 h 5433024"/>
              <a:gd name="connsiteX2" fmla="*/ 9162742 w 9170491"/>
              <a:gd name="connsiteY2" fmla="*/ 0 h 5433024"/>
              <a:gd name="connsiteX3" fmla="*/ 6302 w 9170491"/>
              <a:gd name="connsiteY3" fmla="*/ 6178 h 5433024"/>
              <a:gd name="connsiteX4" fmla="*/ 289 w 9170491"/>
              <a:gd name="connsiteY4" fmla="*/ 5433024 h 5433024"/>
              <a:gd name="connsiteX0" fmla="*/ 172 w 9178256"/>
              <a:gd name="connsiteY0" fmla="*/ 5565580 h 5565580"/>
              <a:gd name="connsiteX1" fmla="*/ 9178256 w 9178256"/>
              <a:gd name="connsiteY1" fmla="*/ 5035296 h 5565580"/>
              <a:gd name="connsiteX2" fmla="*/ 9170507 w 9178256"/>
              <a:gd name="connsiteY2" fmla="*/ 0 h 5565580"/>
              <a:gd name="connsiteX3" fmla="*/ 14067 w 9178256"/>
              <a:gd name="connsiteY3" fmla="*/ 6178 h 5565580"/>
              <a:gd name="connsiteX4" fmla="*/ 172 w 9178256"/>
              <a:gd name="connsiteY4" fmla="*/ 5565580 h 5565580"/>
              <a:gd name="connsiteX0" fmla="*/ 290 w 9170491"/>
              <a:gd name="connsiteY0" fmla="*/ 5534990 h 5534990"/>
              <a:gd name="connsiteX1" fmla="*/ 9170491 w 9170491"/>
              <a:gd name="connsiteY1" fmla="*/ 5035296 h 5534990"/>
              <a:gd name="connsiteX2" fmla="*/ 9162742 w 9170491"/>
              <a:gd name="connsiteY2" fmla="*/ 0 h 5534990"/>
              <a:gd name="connsiteX3" fmla="*/ 6302 w 9170491"/>
              <a:gd name="connsiteY3" fmla="*/ 6178 h 5534990"/>
              <a:gd name="connsiteX4" fmla="*/ 290 w 9170491"/>
              <a:gd name="connsiteY4" fmla="*/ 5534990 h 553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491" h="5534990">
                <a:moveTo>
                  <a:pt x="290" y="5534990"/>
                </a:moveTo>
                <a:lnTo>
                  <a:pt x="9170491" y="5035296"/>
                </a:lnTo>
                <a:lnTo>
                  <a:pt x="9162742" y="0"/>
                </a:lnTo>
                <a:lnTo>
                  <a:pt x="6302" y="6178"/>
                </a:lnTo>
                <a:cubicBezTo>
                  <a:pt x="8417" y="1359463"/>
                  <a:pt x="-1825" y="4181705"/>
                  <a:pt x="290" y="553499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6" name="Grafik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494" y="4673467"/>
            <a:ext cx="1401611" cy="612972"/>
          </a:xfrm>
          <a:prstGeom prst="rect">
            <a:avLst/>
          </a:prstGeom>
        </p:spPr>
      </p:pic>
      <p:grpSp>
        <p:nvGrpSpPr>
          <p:cNvPr id="28" name="Gruppieren 30"/>
          <p:cNvGrpSpPr/>
          <p:nvPr/>
        </p:nvGrpSpPr>
        <p:grpSpPr>
          <a:xfrm>
            <a:off x="-18743" y="-5149"/>
            <a:ext cx="9186261" cy="4278925"/>
            <a:chOff x="-18745" y="-6181"/>
            <a:chExt cx="9186261" cy="5134712"/>
          </a:xfrm>
        </p:grpSpPr>
        <p:cxnSp>
          <p:nvCxnSpPr>
            <p:cNvPr id="29" name="Gerade Verbindung 31"/>
            <p:cNvCxnSpPr/>
            <p:nvPr/>
          </p:nvCxnSpPr>
          <p:spPr>
            <a:xfrm>
              <a:off x="1907702" y="4417344"/>
              <a:ext cx="216024" cy="71118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34"/>
            <p:cNvCxnSpPr/>
            <p:nvPr/>
          </p:nvCxnSpPr>
          <p:spPr>
            <a:xfrm>
              <a:off x="-18745" y="3034790"/>
              <a:ext cx="1926447" cy="138255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6"/>
            <p:cNvCxnSpPr/>
            <p:nvPr/>
          </p:nvCxnSpPr>
          <p:spPr>
            <a:xfrm flipH="1">
              <a:off x="1907702" y="2346686"/>
              <a:ext cx="7244048" cy="207065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8"/>
            <p:cNvCxnSpPr/>
            <p:nvPr/>
          </p:nvCxnSpPr>
          <p:spPr>
            <a:xfrm>
              <a:off x="8332180" y="-6181"/>
              <a:ext cx="835336" cy="164077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lipse 39"/>
            <p:cNvSpPr/>
            <p:nvPr/>
          </p:nvSpPr>
          <p:spPr bwMode="auto">
            <a:xfrm>
              <a:off x="1840774" y="4327580"/>
              <a:ext cx="144016" cy="1728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4" name="Gerade Verbindung 40"/>
            <p:cNvCxnSpPr/>
            <p:nvPr/>
          </p:nvCxnSpPr>
          <p:spPr>
            <a:xfrm flipH="1">
              <a:off x="6156174" y="6096"/>
              <a:ext cx="1142318" cy="489186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IFXSHAPE"/>
          <p:cNvSpPr>
            <a:spLocks noGrp="1"/>
          </p:cNvSpPr>
          <p:nvPr>
            <p:ph type="ctrTitle" hasCustomPrompt="1"/>
          </p:nvPr>
        </p:nvSpPr>
        <p:spPr>
          <a:xfrm>
            <a:off x="250825" y="1057011"/>
            <a:ext cx="6481415" cy="1200000"/>
          </a:xfrm>
        </p:spPr>
        <p:txBody>
          <a:bodyPr vert="horz" lIns="0" tIns="0" rIns="0" bIns="1080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36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br>
              <a:rPr lang="en-GB" noProof="0" dirty="0" smtClean="0"/>
            </a:br>
            <a:endParaRPr lang="en-GB" dirty="0"/>
          </a:p>
        </p:txBody>
      </p:sp>
      <p:sp>
        <p:nvSpPr>
          <p:cNvPr id="3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02408" y="4650364"/>
            <a:ext cx="6888336" cy="78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53086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0959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185276AD-55B1-4643-999B-F88C30BCCCA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1"/>
            <a:ext cx="8640960" cy="1027222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317443"/>
            <a:ext cx="4248472" cy="1621517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317443"/>
            <a:ext cx="4248472" cy="1621517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4237655"/>
            <a:ext cx="8640960" cy="1080472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40249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C16D3390-9420-4721-8C2E-E701B1F55CF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1057012"/>
            <a:ext cx="2808288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1057012"/>
            <a:ext cx="2736850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1057012"/>
            <a:ext cx="2808312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13712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8CE2F7A-8134-4DE0-8155-5894BBB9922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2"/>
            <a:ext cx="8640960" cy="1140354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317750"/>
            <a:ext cx="2952750" cy="3000376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9" y="2317750"/>
            <a:ext cx="2592387" cy="3000376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90" y="2317750"/>
            <a:ext cx="2808287" cy="3000376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62034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46229DAD-34F3-4D2E-A891-B43DDE60C9E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2"/>
            <a:ext cx="2088232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40" y="1057012"/>
            <a:ext cx="2016125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40" y="1057012"/>
            <a:ext cx="2016125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1057012"/>
            <a:ext cx="2088232" cy="4261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76567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70B7BE4C-D303-48B5-B436-D01937D21BC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2"/>
            <a:ext cx="8640960" cy="11403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400"/>
            </a:lvl3pPr>
            <a:lvl4pPr>
              <a:buNone/>
              <a:defRPr/>
            </a:lvl4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317750"/>
            <a:ext cx="2088232" cy="30003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40" y="2317750"/>
            <a:ext cx="2016125" cy="30003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40" y="2317750"/>
            <a:ext cx="2016125" cy="30003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317750"/>
            <a:ext cx="2088232" cy="300037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9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575406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C7B1BD77-4D05-40B8-B79B-44E7DE09C6C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71174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C2FC5122-5890-4780-8FDE-CA8C678B953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1293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9AD707E6-9457-4E60-A4B0-FCA9BD40C9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3320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112BB89C-36C7-4EF5-91D5-788795B2774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16181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E007BE5-4A1F-4C76-B92B-1AA4EDA57E7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2"/>
            <a:ext cx="8641655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5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03538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D4E9BD6-3E82-4205-8947-153091C6691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1057010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2" y="1597078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2" y="2137146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2" y="2677212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2" y="3217280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2" y="3757348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2" y="4297416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2" y="4837482"/>
            <a:ext cx="7921676" cy="480060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1057010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597161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2137312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2677462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3217613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3757764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4297916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4838066"/>
            <a:ext cx="478800" cy="480060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37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6846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D07ACDD4-C0EF-4AB0-A33A-3CBD1A5CBEA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2"/>
            <a:ext cx="4248472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057012"/>
            <a:ext cx="4249042" cy="4261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6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18727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A78FE214-6D58-46B3-8C45-0372E18800B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2" y="0"/>
            <a:ext cx="9146441" cy="5713477"/>
          </a:xfrm>
          <a:prstGeom prst="rect">
            <a:avLst/>
          </a:prstGeom>
        </p:spPr>
      </p:pic>
      <p:sp>
        <p:nvSpPr>
          <p:cNvPr id="1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1057011"/>
            <a:ext cx="7315200" cy="20399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GB" dirty="0" smtClean="0"/>
              <a:t>Click to enter Section</a:t>
            </a:r>
            <a:endParaRPr lang="en-GB" dirty="0"/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978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1372748-F027-4632-A82E-8A24C64FB69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Rechteck 22"/>
          <p:cNvSpPr/>
          <p:nvPr/>
        </p:nvSpPr>
        <p:spPr bwMode="auto">
          <a:xfrm>
            <a:off x="-13234" y="0"/>
            <a:ext cx="9157233" cy="5727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" name="Grafik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49" t="-16925" r="-16749" b="-16925"/>
          <a:stretch/>
        </p:blipFill>
        <p:spPr>
          <a:xfrm>
            <a:off x="7802749" y="132244"/>
            <a:ext cx="1210500" cy="590488"/>
          </a:xfrm>
          <a:prstGeom prst="rect">
            <a:avLst/>
          </a:prstGeom>
        </p:spPr>
      </p:pic>
      <p:sp>
        <p:nvSpPr>
          <p:cNvPr id="12" name="Freihandform 2"/>
          <p:cNvSpPr/>
          <p:nvPr/>
        </p:nvSpPr>
        <p:spPr bwMode="auto">
          <a:xfrm>
            <a:off x="-13233" y="4139340"/>
            <a:ext cx="9157232" cy="1588576"/>
          </a:xfrm>
          <a:custGeom>
            <a:avLst/>
            <a:gdLst>
              <a:gd name="connsiteX0" fmla="*/ 9113004 w 9113004"/>
              <a:gd name="connsiteY0" fmla="*/ 92990 h 1906291"/>
              <a:gd name="connsiteX1" fmla="*/ 9113004 w 9113004"/>
              <a:gd name="connsiteY1" fmla="*/ 1906291 h 1906291"/>
              <a:gd name="connsiteX2" fmla="*/ 0 w 9113004"/>
              <a:gd name="connsiteY2" fmla="*/ 1906291 h 1906291"/>
              <a:gd name="connsiteX3" fmla="*/ 0 w 9113004"/>
              <a:gd name="connsiteY3" fmla="*/ 674176 h 1906291"/>
              <a:gd name="connsiteX4" fmla="*/ 7849892 w 9113004"/>
              <a:gd name="connsiteY4" fmla="*/ 0 h 1906291"/>
              <a:gd name="connsiteX5" fmla="*/ 9113004 w 9113004"/>
              <a:gd name="connsiteY5" fmla="*/ 92990 h 19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3004" h="1906291">
                <a:moveTo>
                  <a:pt x="9113004" y="92990"/>
                </a:moveTo>
                <a:lnTo>
                  <a:pt x="9113004" y="1906291"/>
                </a:lnTo>
                <a:lnTo>
                  <a:pt x="0" y="1906291"/>
                </a:lnTo>
                <a:lnTo>
                  <a:pt x="0" y="674176"/>
                </a:lnTo>
                <a:lnTo>
                  <a:pt x="7849892" y="0"/>
                </a:lnTo>
                <a:lnTo>
                  <a:pt x="9113004" y="9299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3" name="Gruppieren 33"/>
          <p:cNvGrpSpPr/>
          <p:nvPr/>
        </p:nvGrpSpPr>
        <p:grpSpPr>
          <a:xfrm>
            <a:off x="0" y="1"/>
            <a:ext cx="9144000" cy="4597693"/>
            <a:chOff x="0" y="1"/>
            <a:chExt cx="9144000" cy="5517232"/>
          </a:xfrm>
        </p:grpSpPr>
        <p:cxnSp>
          <p:nvCxnSpPr>
            <p:cNvPr id="14" name="Gerade Verbindung 5"/>
            <p:cNvCxnSpPr>
              <a:stCxn id="12" idx="4"/>
            </p:cNvCxnSpPr>
            <p:nvPr/>
          </p:nvCxnSpPr>
          <p:spPr>
            <a:xfrm flipH="1" flipV="1">
              <a:off x="1979713" y="4725145"/>
              <a:ext cx="5895044" cy="242062"/>
            </a:xfrm>
            <a:prstGeom prst="line">
              <a:avLst/>
            </a:prstGeom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V="1">
              <a:off x="1547664" y="4725144"/>
              <a:ext cx="432048" cy="792089"/>
            </a:xfrm>
            <a:prstGeom prst="line">
              <a:avLst/>
            </a:prstGeom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3"/>
            <p:cNvCxnSpPr/>
            <p:nvPr/>
          </p:nvCxnSpPr>
          <p:spPr>
            <a:xfrm flipH="1" flipV="1">
              <a:off x="0" y="3284984"/>
              <a:ext cx="1979712" cy="1440160"/>
            </a:xfrm>
            <a:prstGeom prst="line">
              <a:avLst/>
            </a:prstGeom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H="1" flipV="1">
              <a:off x="5292080" y="1"/>
              <a:ext cx="3851920" cy="3549768"/>
            </a:xfrm>
            <a:prstGeom prst="line">
              <a:avLst/>
            </a:prstGeom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20"/>
            <p:cNvCxnSpPr>
              <a:stCxn id="12" idx="4"/>
            </p:cNvCxnSpPr>
            <p:nvPr/>
          </p:nvCxnSpPr>
          <p:spPr>
            <a:xfrm flipV="1">
              <a:off x="7874757" y="1774885"/>
              <a:ext cx="1269243" cy="3192322"/>
            </a:xfrm>
            <a:prstGeom prst="line">
              <a:avLst/>
            </a:prstGeom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6"/>
            <p:cNvSpPr/>
            <p:nvPr/>
          </p:nvSpPr>
          <p:spPr bwMode="auto">
            <a:xfrm>
              <a:off x="1907704" y="4642805"/>
              <a:ext cx="144016" cy="17280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0" name="Ellipse 31"/>
            <p:cNvSpPr/>
            <p:nvPr/>
          </p:nvSpPr>
          <p:spPr bwMode="auto">
            <a:xfrm>
              <a:off x="7802749" y="4874536"/>
              <a:ext cx="144016" cy="17280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394842" y="1012370"/>
            <a:ext cx="6481414" cy="56118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None/>
              <a:defRPr sz="3200"/>
            </a:lvl1pPr>
          </a:lstStyle>
          <a:p>
            <a:pPr lvl="0"/>
            <a:r>
              <a:rPr lang="en-GB" dirty="0" smtClean="0"/>
              <a:t>Click to enter Section</a:t>
            </a:r>
            <a:endParaRPr lang="en-GB" dirty="0"/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4866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D015C837-C48D-44A1-B82F-17DAC1A7B81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0"/>
            <a:ext cx="4248472" cy="1930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057010"/>
            <a:ext cx="4249042" cy="1930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3217334"/>
            <a:ext cx="4248472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3217334"/>
            <a:ext cx="4249042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10899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5461000"/>
            <a:ext cx="576072" cy="2540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9C67F0D-99BE-46C4-B1DA-A6C25CF6C49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057010"/>
            <a:ext cx="8641655" cy="1930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3217334"/>
            <a:ext cx="4248472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9" y="3217334"/>
            <a:ext cx="4249041" cy="2100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5461000"/>
            <a:ext cx="288036" cy="2540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06055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5461000"/>
            <a:ext cx="288036" cy="254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63760D4D-2815-4915-9DD7-342BD163016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5461000"/>
            <a:ext cx="576072" cy="254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5451244"/>
            <a:ext cx="9145817" cy="26218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9145817" cy="759103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51520" y="157267"/>
            <a:ext cx="7315200" cy="60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50825" y="1057012"/>
            <a:ext cx="8640763" cy="42611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2"/>
          </p:nvPr>
        </p:nvSpPr>
        <p:spPr>
          <a:xfrm>
            <a:off x="250824" y="5461000"/>
            <a:ext cx="288036" cy="254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2017-05-04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32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19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18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576000" indent="-288000" algn="l" rtl="0" eaLnBrk="1" fontAlgn="base" hangingPunct="1">
        <a:spcBef>
          <a:spcPts val="0"/>
        </a:spcBef>
        <a:spcAft>
          <a:spcPts val="9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800">
          <a:solidFill>
            <a:schemeClr val="tx1"/>
          </a:solidFill>
          <a:latin typeface="Verdana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Verdana" pitchFamily="34" charset="0"/>
        <a:buChar char="–"/>
        <a:defRPr sz="1600" baseline="0">
          <a:solidFill>
            <a:schemeClr val="tx1"/>
          </a:solidFill>
          <a:latin typeface="Verdana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Verdana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200" baseline="0">
          <a:solidFill>
            <a:schemeClr val="tx1"/>
          </a:solidFill>
          <a:latin typeface="Verdana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7.png"/><Relationship Id="rId18" Type="http://schemas.openxmlformats.org/officeDocument/2006/relationships/image" Target="../media/image1044.png"/><Relationship Id="rId26" Type="http://schemas.openxmlformats.org/officeDocument/2006/relationships/image" Target="../media/image1052.png"/><Relationship Id="rId39" Type="http://schemas.openxmlformats.org/officeDocument/2006/relationships/image" Target="../media/image1064.png"/><Relationship Id="rId21" Type="http://schemas.openxmlformats.org/officeDocument/2006/relationships/image" Target="../media/image1047.png"/><Relationship Id="rId34" Type="http://schemas.openxmlformats.org/officeDocument/2006/relationships/image" Target="../media/image1059.png"/><Relationship Id="rId42" Type="http://schemas.openxmlformats.org/officeDocument/2006/relationships/image" Target="../media/image1067.png"/><Relationship Id="rId47" Type="http://schemas.openxmlformats.org/officeDocument/2006/relationships/image" Target="../media/image1072.png"/><Relationship Id="rId50" Type="http://schemas.openxmlformats.org/officeDocument/2006/relationships/image" Target="../media/image1074.png"/><Relationship Id="rId55" Type="http://schemas.openxmlformats.org/officeDocument/2006/relationships/image" Target="../media/image956.png"/><Relationship Id="rId7" Type="http://schemas.openxmlformats.org/officeDocument/2006/relationships/image" Target="../media/image804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1042.png"/><Relationship Id="rId29" Type="http://schemas.openxmlformats.org/officeDocument/2006/relationships/image" Target="../media/image1054.png"/><Relationship Id="rId11" Type="http://schemas.openxmlformats.org/officeDocument/2006/relationships/image" Target="../media/image805.png"/><Relationship Id="rId24" Type="http://schemas.openxmlformats.org/officeDocument/2006/relationships/image" Target="../media/image1050.png"/><Relationship Id="rId32" Type="http://schemas.openxmlformats.org/officeDocument/2006/relationships/image" Target="../media/image1057.png"/><Relationship Id="rId37" Type="http://schemas.openxmlformats.org/officeDocument/2006/relationships/image" Target="../media/image1062.png"/><Relationship Id="rId40" Type="http://schemas.openxmlformats.org/officeDocument/2006/relationships/image" Target="../media/image1065.png"/><Relationship Id="rId45" Type="http://schemas.openxmlformats.org/officeDocument/2006/relationships/image" Target="../media/image1070.png"/><Relationship Id="rId53" Type="http://schemas.openxmlformats.org/officeDocument/2006/relationships/image" Target="../media/image1076.png"/><Relationship Id="rId58" Type="http://schemas.openxmlformats.org/officeDocument/2006/relationships/image" Target="../media/image1080.png"/><Relationship Id="rId5" Type="http://schemas.openxmlformats.org/officeDocument/2006/relationships/image" Target="../media/image749.png"/><Relationship Id="rId19" Type="http://schemas.openxmlformats.org/officeDocument/2006/relationships/image" Target="../media/image1045.png"/><Relationship Id="rId4" Type="http://schemas.openxmlformats.org/officeDocument/2006/relationships/image" Target="../media/image802.png"/><Relationship Id="rId9" Type="http://schemas.openxmlformats.org/officeDocument/2006/relationships/image" Target="../media/image1038.png"/><Relationship Id="rId14" Type="http://schemas.openxmlformats.org/officeDocument/2006/relationships/image" Target="../media/image1040.png"/><Relationship Id="rId22" Type="http://schemas.openxmlformats.org/officeDocument/2006/relationships/image" Target="../media/image1048.png"/><Relationship Id="rId27" Type="http://schemas.openxmlformats.org/officeDocument/2006/relationships/image" Target="../media/image825.png"/><Relationship Id="rId30" Type="http://schemas.openxmlformats.org/officeDocument/2006/relationships/image" Target="../media/image1055.png"/><Relationship Id="rId35" Type="http://schemas.openxmlformats.org/officeDocument/2006/relationships/image" Target="../media/image1060.png"/><Relationship Id="rId43" Type="http://schemas.openxmlformats.org/officeDocument/2006/relationships/image" Target="../media/image1068.png"/><Relationship Id="rId48" Type="http://schemas.openxmlformats.org/officeDocument/2006/relationships/image" Target="../media/image1073.png"/><Relationship Id="rId56" Type="http://schemas.openxmlformats.org/officeDocument/2006/relationships/image" Target="../media/image1078.png"/><Relationship Id="rId8" Type="http://schemas.openxmlformats.org/officeDocument/2006/relationships/image" Target="../media/image1037.png"/><Relationship Id="rId51" Type="http://schemas.openxmlformats.org/officeDocument/2006/relationships/image" Target="../media/image952.png"/><Relationship Id="rId3" Type="http://schemas.openxmlformats.org/officeDocument/2006/relationships/image" Target="../media/image693.png"/><Relationship Id="rId12" Type="http://schemas.openxmlformats.org/officeDocument/2006/relationships/image" Target="../media/image948.png"/><Relationship Id="rId17" Type="http://schemas.openxmlformats.org/officeDocument/2006/relationships/image" Target="../media/image1043.png"/><Relationship Id="rId25" Type="http://schemas.openxmlformats.org/officeDocument/2006/relationships/image" Target="../media/image1051.png"/><Relationship Id="rId33" Type="http://schemas.openxmlformats.org/officeDocument/2006/relationships/image" Target="../media/image1058.png"/><Relationship Id="rId38" Type="http://schemas.openxmlformats.org/officeDocument/2006/relationships/image" Target="../media/image1063.png"/><Relationship Id="rId46" Type="http://schemas.openxmlformats.org/officeDocument/2006/relationships/image" Target="../media/image1071.png"/><Relationship Id="rId59" Type="http://schemas.openxmlformats.org/officeDocument/2006/relationships/image" Target="../media/image1002.png"/><Relationship Id="rId20" Type="http://schemas.openxmlformats.org/officeDocument/2006/relationships/image" Target="../media/image1046.png"/><Relationship Id="rId41" Type="http://schemas.openxmlformats.org/officeDocument/2006/relationships/image" Target="../media/image1066.png"/><Relationship Id="rId54" Type="http://schemas.openxmlformats.org/officeDocument/2006/relationships/image" Target="../media/image107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5" Type="http://schemas.openxmlformats.org/officeDocument/2006/relationships/image" Target="../media/image1041.png"/><Relationship Id="rId23" Type="http://schemas.openxmlformats.org/officeDocument/2006/relationships/image" Target="../media/image1049.png"/><Relationship Id="rId28" Type="http://schemas.openxmlformats.org/officeDocument/2006/relationships/image" Target="../media/image1053.png"/><Relationship Id="rId36" Type="http://schemas.openxmlformats.org/officeDocument/2006/relationships/image" Target="../media/image1061.png"/><Relationship Id="rId49" Type="http://schemas.openxmlformats.org/officeDocument/2006/relationships/image" Target="../media/image1005.png"/><Relationship Id="rId57" Type="http://schemas.openxmlformats.org/officeDocument/2006/relationships/image" Target="../media/image1079.png"/><Relationship Id="rId10" Type="http://schemas.openxmlformats.org/officeDocument/2006/relationships/image" Target="../media/image1039.png"/><Relationship Id="rId31" Type="http://schemas.openxmlformats.org/officeDocument/2006/relationships/image" Target="../media/image1056.png"/><Relationship Id="rId44" Type="http://schemas.openxmlformats.org/officeDocument/2006/relationships/image" Target="../media/image1069.png"/><Relationship Id="rId52" Type="http://schemas.openxmlformats.org/officeDocument/2006/relationships/image" Target="../media/image1075.png"/></Relationships>
</file>

<file path=ppt/slides/_rels/slide10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52.png"/><Relationship Id="rId21" Type="http://schemas.openxmlformats.org/officeDocument/2006/relationships/image" Target="../media/image1047.png"/><Relationship Id="rId34" Type="http://schemas.openxmlformats.org/officeDocument/2006/relationships/image" Target="../media/image1059.png"/><Relationship Id="rId42" Type="http://schemas.openxmlformats.org/officeDocument/2006/relationships/image" Target="../media/image1067.png"/><Relationship Id="rId47" Type="http://schemas.openxmlformats.org/officeDocument/2006/relationships/image" Target="../media/image1072.png"/><Relationship Id="rId50" Type="http://schemas.openxmlformats.org/officeDocument/2006/relationships/image" Target="../media/image1074.png"/><Relationship Id="rId55" Type="http://schemas.openxmlformats.org/officeDocument/2006/relationships/image" Target="../media/image956.png"/><Relationship Id="rId63" Type="http://schemas.openxmlformats.org/officeDocument/2006/relationships/image" Target="../media/image1084.png"/><Relationship Id="rId7" Type="http://schemas.openxmlformats.org/officeDocument/2006/relationships/image" Target="../media/image804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1042.png"/><Relationship Id="rId29" Type="http://schemas.openxmlformats.org/officeDocument/2006/relationships/image" Target="../media/image1054.png"/><Relationship Id="rId11" Type="http://schemas.openxmlformats.org/officeDocument/2006/relationships/image" Target="../media/image805.png"/><Relationship Id="rId24" Type="http://schemas.openxmlformats.org/officeDocument/2006/relationships/image" Target="../media/image1050.png"/><Relationship Id="rId32" Type="http://schemas.openxmlformats.org/officeDocument/2006/relationships/image" Target="../media/image1057.png"/><Relationship Id="rId37" Type="http://schemas.openxmlformats.org/officeDocument/2006/relationships/image" Target="../media/image1062.png"/><Relationship Id="rId40" Type="http://schemas.openxmlformats.org/officeDocument/2006/relationships/image" Target="../media/image1065.png"/><Relationship Id="rId45" Type="http://schemas.openxmlformats.org/officeDocument/2006/relationships/image" Target="../media/image1070.png"/><Relationship Id="rId53" Type="http://schemas.openxmlformats.org/officeDocument/2006/relationships/image" Target="../media/image1076.png"/><Relationship Id="rId58" Type="http://schemas.openxmlformats.org/officeDocument/2006/relationships/image" Target="../media/image1080.png"/><Relationship Id="rId66" Type="http://schemas.openxmlformats.org/officeDocument/2006/relationships/image" Target="../media/image1087.png"/><Relationship Id="rId5" Type="http://schemas.openxmlformats.org/officeDocument/2006/relationships/image" Target="../media/image749.png"/><Relationship Id="rId61" Type="http://schemas.openxmlformats.org/officeDocument/2006/relationships/image" Target="../media/image1082.png"/><Relationship Id="rId19" Type="http://schemas.openxmlformats.org/officeDocument/2006/relationships/image" Target="../media/image1045.png"/><Relationship Id="rId14" Type="http://schemas.openxmlformats.org/officeDocument/2006/relationships/image" Target="../media/image1040.png"/><Relationship Id="rId22" Type="http://schemas.openxmlformats.org/officeDocument/2006/relationships/image" Target="../media/image1048.png"/><Relationship Id="rId27" Type="http://schemas.openxmlformats.org/officeDocument/2006/relationships/image" Target="../media/image825.png"/><Relationship Id="rId30" Type="http://schemas.openxmlformats.org/officeDocument/2006/relationships/image" Target="../media/image1055.png"/><Relationship Id="rId35" Type="http://schemas.openxmlformats.org/officeDocument/2006/relationships/image" Target="../media/image1060.png"/><Relationship Id="rId43" Type="http://schemas.openxmlformats.org/officeDocument/2006/relationships/image" Target="../media/image1068.png"/><Relationship Id="rId48" Type="http://schemas.openxmlformats.org/officeDocument/2006/relationships/image" Target="../media/image1073.png"/><Relationship Id="rId56" Type="http://schemas.openxmlformats.org/officeDocument/2006/relationships/image" Target="../media/image1078.png"/><Relationship Id="rId64" Type="http://schemas.openxmlformats.org/officeDocument/2006/relationships/image" Target="../media/image1085.png"/><Relationship Id="rId8" Type="http://schemas.openxmlformats.org/officeDocument/2006/relationships/image" Target="../media/image1037.png"/><Relationship Id="rId51" Type="http://schemas.openxmlformats.org/officeDocument/2006/relationships/image" Target="../media/image952.png"/><Relationship Id="rId3" Type="http://schemas.openxmlformats.org/officeDocument/2006/relationships/image" Target="../media/image693.png"/><Relationship Id="rId12" Type="http://schemas.openxmlformats.org/officeDocument/2006/relationships/image" Target="../media/image948.png"/><Relationship Id="rId17" Type="http://schemas.openxmlformats.org/officeDocument/2006/relationships/image" Target="../media/image1043.png"/><Relationship Id="rId25" Type="http://schemas.openxmlformats.org/officeDocument/2006/relationships/image" Target="../media/image1051.png"/><Relationship Id="rId33" Type="http://schemas.openxmlformats.org/officeDocument/2006/relationships/image" Target="../media/image1058.png"/><Relationship Id="rId38" Type="http://schemas.openxmlformats.org/officeDocument/2006/relationships/image" Target="../media/image1063.png"/><Relationship Id="rId46" Type="http://schemas.openxmlformats.org/officeDocument/2006/relationships/image" Target="../media/image1071.png"/><Relationship Id="rId59" Type="http://schemas.openxmlformats.org/officeDocument/2006/relationships/image" Target="../media/image1002.png"/><Relationship Id="rId67" Type="http://schemas.openxmlformats.org/officeDocument/2006/relationships/image" Target="../media/image1088.png"/><Relationship Id="rId20" Type="http://schemas.openxmlformats.org/officeDocument/2006/relationships/image" Target="../media/image1046.png"/><Relationship Id="rId41" Type="http://schemas.openxmlformats.org/officeDocument/2006/relationships/image" Target="../media/image1066.png"/><Relationship Id="rId54" Type="http://schemas.openxmlformats.org/officeDocument/2006/relationships/image" Target="../media/image1077.png"/><Relationship Id="rId62" Type="http://schemas.openxmlformats.org/officeDocument/2006/relationships/image" Target="../media/image10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5" Type="http://schemas.openxmlformats.org/officeDocument/2006/relationships/image" Target="../media/image1041.png"/><Relationship Id="rId23" Type="http://schemas.openxmlformats.org/officeDocument/2006/relationships/image" Target="../media/image1049.png"/><Relationship Id="rId28" Type="http://schemas.openxmlformats.org/officeDocument/2006/relationships/image" Target="../media/image1053.png"/><Relationship Id="rId36" Type="http://schemas.openxmlformats.org/officeDocument/2006/relationships/image" Target="../media/image1061.png"/><Relationship Id="rId49" Type="http://schemas.openxmlformats.org/officeDocument/2006/relationships/image" Target="../media/image1005.png"/><Relationship Id="rId57" Type="http://schemas.openxmlformats.org/officeDocument/2006/relationships/image" Target="../media/image1079.png"/><Relationship Id="rId10" Type="http://schemas.openxmlformats.org/officeDocument/2006/relationships/image" Target="../media/image1039.png"/><Relationship Id="rId31" Type="http://schemas.openxmlformats.org/officeDocument/2006/relationships/image" Target="../media/image1056.png"/><Relationship Id="rId44" Type="http://schemas.openxmlformats.org/officeDocument/2006/relationships/image" Target="../media/image1069.png"/><Relationship Id="rId52" Type="http://schemas.openxmlformats.org/officeDocument/2006/relationships/image" Target="../media/image1075.png"/><Relationship Id="rId60" Type="http://schemas.openxmlformats.org/officeDocument/2006/relationships/image" Target="../media/image1081.png"/><Relationship Id="rId65" Type="http://schemas.openxmlformats.org/officeDocument/2006/relationships/image" Target="../media/image1086.png"/><Relationship Id="rId4" Type="http://schemas.openxmlformats.org/officeDocument/2006/relationships/image" Target="../media/image802.png"/><Relationship Id="rId9" Type="http://schemas.openxmlformats.org/officeDocument/2006/relationships/image" Target="../media/image1038.png"/><Relationship Id="rId13" Type="http://schemas.openxmlformats.org/officeDocument/2006/relationships/image" Target="../media/image947.png"/><Relationship Id="rId18" Type="http://schemas.openxmlformats.org/officeDocument/2006/relationships/image" Target="../media/image1044.png"/><Relationship Id="rId39" Type="http://schemas.openxmlformats.org/officeDocument/2006/relationships/image" Target="../media/image106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13" Type="http://schemas.openxmlformats.org/officeDocument/2006/relationships/image" Target="../media/image1092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12" Type="http://schemas.openxmlformats.org/officeDocument/2006/relationships/image" Target="../media/image1091.png"/><Relationship Id="rId2" Type="http://schemas.openxmlformats.org/officeDocument/2006/relationships/notesSlide" Target="../notesSlides/notesSlide102.xml"/><Relationship Id="rId16" Type="http://schemas.openxmlformats.org/officeDocument/2006/relationships/image" Target="../media/image109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1090.png"/><Relationship Id="rId5" Type="http://schemas.openxmlformats.org/officeDocument/2006/relationships/image" Target="../media/image749.png"/><Relationship Id="rId15" Type="http://schemas.openxmlformats.org/officeDocument/2006/relationships/image" Target="../media/image1094.png"/><Relationship Id="rId10" Type="http://schemas.openxmlformats.org/officeDocument/2006/relationships/image" Target="../media/image1089.png"/><Relationship Id="rId4" Type="http://schemas.openxmlformats.org/officeDocument/2006/relationships/image" Target="../media/image802.png"/><Relationship Id="rId9" Type="http://schemas.openxmlformats.org/officeDocument/2006/relationships/image" Target="../media/image1005.png"/><Relationship Id="rId14" Type="http://schemas.openxmlformats.org/officeDocument/2006/relationships/image" Target="../media/image1093.png"/></Relationships>
</file>

<file path=ppt/slides/_rels/slide10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05.png"/><Relationship Id="rId21" Type="http://schemas.openxmlformats.org/officeDocument/2006/relationships/image" Target="../media/image1100.png"/><Relationship Id="rId42" Type="http://schemas.openxmlformats.org/officeDocument/2006/relationships/image" Target="../media/image1121.png"/><Relationship Id="rId47" Type="http://schemas.openxmlformats.org/officeDocument/2006/relationships/image" Target="../media/image110.png"/><Relationship Id="rId63" Type="http://schemas.openxmlformats.org/officeDocument/2006/relationships/image" Target="../media/image1141.png"/><Relationship Id="rId68" Type="http://schemas.openxmlformats.org/officeDocument/2006/relationships/image" Target="../media/image1146.png"/><Relationship Id="rId84" Type="http://schemas.openxmlformats.org/officeDocument/2006/relationships/image" Target="../media/image1162.png"/><Relationship Id="rId89" Type="http://schemas.openxmlformats.org/officeDocument/2006/relationships/image" Target="../media/image1167.png"/><Relationship Id="rId16" Type="http://schemas.openxmlformats.org/officeDocument/2006/relationships/image" Target="../media/image1095.png"/><Relationship Id="rId107" Type="http://schemas.openxmlformats.org/officeDocument/2006/relationships/image" Target="../media/image1185.png"/><Relationship Id="rId11" Type="http://schemas.openxmlformats.org/officeDocument/2006/relationships/image" Target="../media/image1090.png"/><Relationship Id="rId32" Type="http://schemas.openxmlformats.org/officeDocument/2006/relationships/image" Target="../media/image1111.png"/><Relationship Id="rId37" Type="http://schemas.openxmlformats.org/officeDocument/2006/relationships/image" Target="../media/image1116.png"/><Relationship Id="rId53" Type="http://schemas.openxmlformats.org/officeDocument/2006/relationships/image" Target="../media/image1131.png"/><Relationship Id="rId58" Type="http://schemas.openxmlformats.org/officeDocument/2006/relationships/image" Target="../media/image1136.png"/><Relationship Id="rId74" Type="http://schemas.openxmlformats.org/officeDocument/2006/relationships/image" Target="../media/image1152.png"/><Relationship Id="rId79" Type="http://schemas.openxmlformats.org/officeDocument/2006/relationships/image" Target="../media/image1157.png"/><Relationship Id="rId102" Type="http://schemas.openxmlformats.org/officeDocument/2006/relationships/image" Target="../media/image1180.png"/><Relationship Id="rId5" Type="http://schemas.openxmlformats.org/officeDocument/2006/relationships/image" Target="../media/image749.png"/><Relationship Id="rId90" Type="http://schemas.openxmlformats.org/officeDocument/2006/relationships/image" Target="../media/image1168.png"/><Relationship Id="rId95" Type="http://schemas.openxmlformats.org/officeDocument/2006/relationships/image" Target="../media/image1173.png"/><Relationship Id="rId22" Type="http://schemas.openxmlformats.org/officeDocument/2006/relationships/image" Target="../media/image1101.png"/><Relationship Id="rId27" Type="http://schemas.openxmlformats.org/officeDocument/2006/relationships/image" Target="../media/image1106.png"/><Relationship Id="rId43" Type="http://schemas.openxmlformats.org/officeDocument/2006/relationships/image" Target="../media/image1122.png"/><Relationship Id="rId48" Type="http://schemas.openxmlformats.org/officeDocument/2006/relationships/image" Target="../media/image1126.png"/><Relationship Id="rId64" Type="http://schemas.openxmlformats.org/officeDocument/2006/relationships/image" Target="../media/image1142.png"/><Relationship Id="rId69" Type="http://schemas.openxmlformats.org/officeDocument/2006/relationships/image" Target="../media/image1147.png"/><Relationship Id="rId80" Type="http://schemas.openxmlformats.org/officeDocument/2006/relationships/image" Target="../media/image1158.png"/><Relationship Id="rId85" Type="http://schemas.openxmlformats.org/officeDocument/2006/relationships/image" Target="../media/image1163.png"/><Relationship Id="rId12" Type="http://schemas.openxmlformats.org/officeDocument/2006/relationships/image" Target="../media/image1091.png"/><Relationship Id="rId17" Type="http://schemas.openxmlformats.org/officeDocument/2006/relationships/image" Target="../media/image1096.png"/><Relationship Id="rId33" Type="http://schemas.openxmlformats.org/officeDocument/2006/relationships/image" Target="../media/image1112.png"/><Relationship Id="rId38" Type="http://schemas.openxmlformats.org/officeDocument/2006/relationships/image" Target="../media/image1117.png"/><Relationship Id="rId59" Type="http://schemas.openxmlformats.org/officeDocument/2006/relationships/image" Target="../media/image1137.png"/><Relationship Id="rId103" Type="http://schemas.openxmlformats.org/officeDocument/2006/relationships/image" Target="../media/image1181.png"/><Relationship Id="rId108" Type="http://schemas.openxmlformats.org/officeDocument/2006/relationships/image" Target="../media/image1186.png"/><Relationship Id="rId20" Type="http://schemas.openxmlformats.org/officeDocument/2006/relationships/image" Target="../media/image1099.png"/><Relationship Id="rId41" Type="http://schemas.openxmlformats.org/officeDocument/2006/relationships/image" Target="../media/image1120.png"/><Relationship Id="rId54" Type="http://schemas.openxmlformats.org/officeDocument/2006/relationships/image" Target="../media/image1132.png"/><Relationship Id="rId62" Type="http://schemas.openxmlformats.org/officeDocument/2006/relationships/image" Target="../media/image1140.png"/><Relationship Id="rId70" Type="http://schemas.openxmlformats.org/officeDocument/2006/relationships/image" Target="../media/image1148.png"/><Relationship Id="rId75" Type="http://schemas.openxmlformats.org/officeDocument/2006/relationships/image" Target="../media/image1153.png"/><Relationship Id="rId83" Type="http://schemas.openxmlformats.org/officeDocument/2006/relationships/image" Target="../media/image1161.png"/><Relationship Id="rId88" Type="http://schemas.openxmlformats.org/officeDocument/2006/relationships/image" Target="../media/image1166.png"/><Relationship Id="rId91" Type="http://schemas.openxmlformats.org/officeDocument/2006/relationships/image" Target="../media/image1169.png"/><Relationship Id="rId96" Type="http://schemas.openxmlformats.org/officeDocument/2006/relationships/image" Target="../media/image117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5" Type="http://schemas.openxmlformats.org/officeDocument/2006/relationships/image" Target="../media/image1094.png"/><Relationship Id="rId23" Type="http://schemas.openxmlformats.org/officeDocument/2006/relationships/image" Target="../media/image1102.png"/><Relationship Id="rId28" Type="http://schemas.openxmlformats.org/officeDocument/2006/relationships/image" Target="../media/image1107.png"/><Relationship Id="rId36" Type="http://schemas.openxmlformats.org/officeDocument/2006/relationships/image" Target="../media/image1115.png"/><Relationship Id="rId49" Type="http://schemas.openxmlformats.org/officeDocument/2006/relationships/image" Target="../media/image1127.png"/><Relationship Id="rId57" Type="http://schemas.openxmlformats.org/officeDocument/2006/relationships/image" Target="../media/image1135.png"/><Relationship Id="rId106" Type="http://schemas.openxmlformats.org/officeDocument/2006/relationships/image" Target="../media/image1184.png"/><Relationship Id="rId10" Type="http://schemas.openxmlformats.org/officeDocument/2006/relationships/image" Target="../media/image1089.png"/><Relationship Id="rId31" Type="http://schemas.openxmlformats.org/officeDocument/2006/relationships/image" Target="../media/image1110.png"/><Relationship Id="rId44" Type="http://schemas.openxmlformats.org/officeDocument/2006/relationships/image" Target="../media/image1123.png"/><Relationship Id="rId52" Type="http://schemas.openxmlformats.org/officeDocument/2006/relationships/image" Target="../media/image1130.png"/><Relationship Id="rId60" Type="http://schemas.openxmlformats.org/officeDocument/2006/relationships/image" Target="../media/image1138.png"/><Relationship Id="rId65" Type="http://schemas.openxmlformats.org/officeDocument/2006/relationships/image" Target="../media/image1143.png"/><Relationship Id="rId73" Type="http://schemas.openxmlformats.org/officeDocument/2006/relationships/image" Target="../media/image1151.png"/><Relationship Id="rId78" Type="http://schemas.openxmlformats.org/officeDocument/2006/relationships/image" Target="../media/image1156.png"/><Relationship Id="rId81" Type="http://schemas.openxmlformats.org/officeDocument/2006/relationships/image" Target="../media/image1159.png"/><Relationship Id="rId86" Type="http://schemas.openxmlformats.org/officeDocument/2006/relationships/image" Target="../media/image1164.png"/><Relationship Id="rId94" Type="http://schemas.openxmlformats.org/officeDocument/2006/relationships/image" Target="../media/image1172.png"/><Relationship Id="rId99" Type="http://schemas.openxmlformats.org/officeDocument/2006/relationships/image" Target="../media/image1177.png"/><Relationship Id="rId101" Type="http://schemas.openxmlformats.org/officeDocument/2006/relationships/image" Target="../media/image1179.png"/><Relationship Id="rId4" Type="http://schemas.openxmlformats.org/officeDocument/2006/relationships/image" Target="../media/image802.png"/><Relationship Id="rId9" Type="http://schemas.openxmlformats.org/officeDocument/2006/relationships/image" Target="../media/image1005.png"/><Relationship Id="rId13" Type="http://schemas.openxmlformats.org/officeDocument/2006/relationships/image" Target="../media/image1092.png"/><Relationship Id="rId18" Type="http://schemas.openxmlformats.org/officeDocument/2006/relationships/image" Target="../media/image1097.png"/><Relationship Id="rId39" Type="http://schemas.openxmlformats.org/officeDocument/2006/relationships/image" Target="../media/image1118.png"/><Relationship Id="rId34" Type="http://schemas.openxmlformats.org/officeDocument/2006/relationships/image" Target="../media/image1113.png"/><Relationship Id="rId50" Type="http://schemas.openxmlformats.org/officeDocument/2006/relationships/image" Target="../media/image1128.png"/><Relationship Id="rId55" Type="http://schemas.openxmlformats.org/officeDocument/2006/relationships/image" Target="../media/image1133.png"/><Relationship Id="rId76" Type="http://schemas.openxmlformats.org/officeDocument/2006/relationships/image" Target="../media/image1154.png"/><Relationship Id="rId97" Type="http://schemas.openxmlformats.org/officeDocument/2006/relationships/image" Target="../media/image1175.png"/><Relationship Id="rId104" Type="http://schemas.openxmlformats.org/officeDocument/2006/relationships/image" Target="../media/image1182.png"/><Relationship Id="rId7" Type="http://schemas.openxmlformats.org/officeDocument/2006/relationships/image" Target="../media/image804.png"/><Relationship Id="rId71" Type="http://schemas.openxmlformats.org/officeDocument/2006/relationships/image" Target="../media/image1149.png"/><Relationship Id="rId92" Type="http://schemas.openxmlformats.org/officeDocument/2006/relationships/image" Target="../media/image1170.png"/><Relationship Id="rId2" Type="http://schemas.openxmlformats.org/officeDocument/2006/relationships/notesSlide" Target="../notesSlides/notesSlide103.xml"/><Relationship Id="rId29" Type="http://schemas.openxmlformats.org/officeDocument/2006/relationships/image" Target="../media/image1108.png"/><Relationship Id="rId24" Type="http://schemas.openxmlformats.org/officeDocument/2006/relationships/image" Target="../media/image1103.png"/><Relationship Id="rId40" Type="http://schemas.openxmlformats.org/officeDocument/2006/relationships/image" Target="../media/image1119.png"/><Relationship Id="rId45" Type="http://schemas.openxmlformats.org/officeDocument/2006/relationships/image" Target="../media/image1124.png"/><Relationship Id="rId66" Type="http://schemas.openxmlformats.org/officeDocument/2006/relationships/image" Target="../media/image1144.png"/><Relationship Id="rId87" Type="http://schemas.openxmlformats.org/officeDocument/2006/relationships/image" Target="../media/image1165.png"/><Relationship Id="rId61" Type="http://schemas.openxmlformats.org/officeDocument/2006/relationships/image" Target="../media/image1139.png"/><Relationship Id="rId82" Type="http://schemas.openxmlformats.org/officeDocument/2006/relationships/image" Target="../media/image1160.png"/><Relationship Id="rId19" Type="http://schemas.openxmlformats.org/officeDocument/2006/relationships/image" Target="../media/image1098.png"/><Relationship Id="rId14" Type="http://schemas.openxmlformats.org/officeDocument/2006/relationships/image" Target="../media/image1093.png"/><Relationship Id="rId30" Type="http://schemas.openxmlformats.org/officeDocument/2006/relationships/image" Target="../media/image1109.png"/><Relationship Id="rId35" Type="http://schemas.openxmlformats.org/officeDocument/2006/relationships/image" Target="../media/image1114.png"/><Relationship Id="rId56" Type="http://schemas.openxmlformats.org/officeDocument/2006/relationships/image" Target="../media/image1134.png"/><Relationship Id="rId77" Type="http://schemas.openxmlformats.org/officeDocument/2006/relationships/image" Target="../media/image1155.png"/><Relationship Id="rId100" Type="http://schemas.openxmlformats.org/officeDocument/2006/relationships/image" Target="../media/image1178.png"/><Relationship Id="rId105" Type="http://schemas.openxmlformats.org/officeDocument/2006/relationships/image" Target="../media/image1183.png"/><Relationship Id="rId8" Type="http://schemas.openxmlformats.org/officeDocument/2006/relationships/image" Target="../media/image805.png"/><Relationship Id="rId51" Type="http://schemas.openxmlformats.org/officeDocument/2006/relationships/image" Target="../media/image1129.png"/><Relationship Id="rId72" Type="http://schemas.openxmlformats.org/officeDocument/2006/relationships/image" Target="../media/image1150.png"/><Relationship Id="rId93" Type="http://schemas.openxmlformats.org/officeDocument/2006/relationships/image" Target="../media/image1171.png"/><Relationship Id="rId98" Type="http://schemas.openxmlformats.org/officeDocument/2006/relationships/image" Target="../media/image1176.png"/><Relationship Id="rId3" Type="http://schemas.openxmlformats.org/officeDocument/2006/relationships/image" Target="../media/image693.png"/><Relationship Id="rId25" Type="http://schemas.openxmlformats.org/officeDocument/2006/relationships/image" Target="../media/image1104.png"/><Relationship Id="rId46" Type="http://schemas.openxmlformats.org/officeDocument/2006/relationships/image" Target="../media/image1125.png"/><Relationship Id="rId67" Type="http://schemas.openxmlformats.org/officeDocument/2006/relationships/image" Target="../media/image1145.png"/></Relationships>
</file>

<file path=ppt/slides/_rels/slide10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05.png"/><Relationship Id="rId21" Type="http://schemas.openxmlformats.org/officeDocument/2006/relationships/image" Target="../media/image1100.png"/><Relationship Id="rId42" Type="http://schemas.openxmlformats.org/officeDocument/2006/relationships/image" Target="../media/image1121.png"/><Relationship Id="rId47" Type="http://schemas.openxmlformats.org/officeDocument/2006/relationships/image" Target="../media/image110.png"/><Relationship Id="rId63" Type="http://schemas.openxmlformats.org/officeDocument/2006/relationships/image" Target="../media/image1141.png"/><Relationship Id="rId68" Type="http://schemas.openxmlformats.org/officeDocument/2006/relationships/image" Target="../media/image1146.png"/><Relationship Id="rId84" Type="http://schemas.openxmlformats.org/officeDocument/2006/relationships/image" Target="../media/image1162.png"/><Relationship Id="rId89" Type="http://schemas.openxmlformats.org/officeDocument/2006/relationships/image" Target="../media/image1167.png"/><Relationship Id="rId112" Type="http://schemas.openxmlformats.org/officeDocument/2006/relationships/image" Target="../media/image1190.png"/><Relationship Id="rId16" Type="http://schemas.openxmlformats.org/officeDocument/2006/relationships/image" Target="../media/image1095.png"/><Relationship Id="rId107" Type="http://schemas.openxmlformats.org/officeDocument/2006/relationships/image" Target="../media/image1185.png"/><Relationship Id="rId11" Type="http://schemas.openxmlformats.org/officeDocument/2006/relationships/image" Target="../media/image1090.png"/><Relationship Id="rId32" Type="http://schemas.openxmlformats.org/officeDocument/2006/relationships/image" Target="../media/image1111.png"/><Relationship Id="rId37" Type="http://schemas.openxmlformats.org/officeDocument/2006/relationships/image" Target="../media/image1116.png"/><Relationship Id="rId53" Type="http://schemas.openxmlformats.org/officeDocument/2006/relationships/image" Target="../media/image1131.png"/><Relationship Id="rId58" Type="http://schemas.openxmlformats.org/officeDocument/2006/relationships/image" Target="../media/image1136.png"/><Relationship Id="rId74" Type="http://schemas.openxmlformats.org/officeDocument/2006/relationships/image" Target="../media/image1152.png"/><Relationship Id="rId79" Type="http://schemas.openxmlformats.org/officeDocument/2006/relationships/image" Target="../media/image1157.png"/><Relationship Id="rId102" Type="http://schemas.openxmlformats.org/officeDocument/2006/relationships/image" Target="../media/image1180.png"/><Relationship Id="rId5" Type="http://schemas.openxmlformats.org/officeDocument/2006/relationships/image" Target="../media/image749.png"/><Relationship Id="rId90" Type="http://schemas.openxmlformats.org/officeDocument/2006/relationships/image" Target="../media/image1168.png"/><Relationship Id="rId95" Type="http://schemas.openxmlformats.org/officeDocument/2006/relationships/image" Target="../media/image1173.png"/><Relationship Id="rId22" Type="http://schemas.openxmlformats.org/officeDocument/2006/relationships/image" Target="../media/image1101.png"/><Relationship Id="rId27" Type="http://schemas.openxmlformats.org/officeDocument/2006/relationships/image" Target="../media/image1106.png"/><Relationship Id="rId43" Type="http://schemas.openxmlformats.org/officeDocument/2006/relationships/image" Target="../media/image1122.png"/><Relationship Id="rId48" Type="http://schemas.openxmlformats.org/officeDocument/2006/relationships/image" Target="../media/image1126.png"/><Relationship Id="rId64" Type="http://schemas.openxmlformats.org/officeDocument/2006/relationships/image" Target="../media/image1142.png"/><Relationship Id="rId69" Type="http://schemas.openxmlformats.org/officeDocument/2006/relationships/image" Target="../media/image1147.png"/><Relationship Id="rId80" Type="http://schemas.openxmlformats.org/officeDocument/2006/relationships/image" Target="../media/image1158.png"/><Relationship Id="rId85" Type="http://schemas.openxmlformats.org/officeDocument/2006/relationships/image" Target="../media/image1163.png"/><Relationship Id="rId12" Type="http://schemas.openxmlformats.org/officeDocument/2006/relationships/image" Target="../media/image1091.png"/><Relationship Id="rId17" Type="http://schemas.openxmlformats.org/officeDocument/2006/relationships/image" Target="../media/image1096.png"/><Relationship Id="rId33" Type="http://schemas.openxmlformats.org/officeDocument/2006/relationships/image" Target="../media/image1112.png"/><Relationship Id="rId38" Type="http://schemas.openxmlformats.org/officeDocument/2006/relationships/image" Target="../media/image1117.png"/><Relationship Id="rId59" Type="http://schemas.openxmlformats.org/officeDocument/2006/relationships/image" Target="../media/image1137.png"/><Relationship Id="rId103" Type="http://schemas.openxmlformats.org/officeDocument/2006/relationships/image" Target="../media/image1181.png"/><Relationship Id="rId108" Type="http://schemas.openxmlformats.org/officeDocument/2006/relationships/image" Target="../media/image1186.png"/><Relationship Id="rId54" Type="http://schemas.openxmlformats.org/officeDocument/2006/relationships/image" Target="../media/image1132.png"/><Relationship Id="rId70" Type="http://schemas.openxmlformats.org/officeDocument/2006/relationships/image" Target="../media/image1148.png"/><Relationship Id="rId75" Type="http://schemas.openxmlformats.org/officeDocument/2006/relationships/image" Target="../media/image1153.png"/><Relationship Id="rId91" Type="http://schemas.openxmlformats.org/officeDocument/2006/relationships/image" Target="../media/image1169.png"/><Relationship Id="rId96" Type="http://schemas.openxmlformats.org/officeDocument/2006/relationships/image" Target="../media/image117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5" Type="http://schemas.openxmlformats.org/officeDocument/2006/relationships/image" Target="../media/image1094.png"/><Relationship Id="rId23" Type="http://schemas.openxmlformats.org/officeDocument/2006/relationships/image" Target="../media/image1102.png"/><Relationship Id="rId28" Type="http://schemas.openxmlformats.org/officeDocument/2006/relationships/image" Target="../media/image1107.png"/><Relationship Id="rId36" Type="http://schemas.openxmlformats.org/officeDocument/2006/relationships/image" Target="../media/image1115.png"/><Relationship Id="rId49" Type="http://schemas.openxmlformats.org/officeDocument/2006/relationships/image" Target="../media/image1127.png"/><Relationship Id="rId57" Type="http://schemas.openxmlformats.org/officeDocument/2006/relationships/image" Target="../media/image1135.png"/><Relationship Id="rId106" Type="http://schemas.openxmlformats.org/officeDocument/2006/relationships/image" Target="../media/image1184.png"/><Relationship Id="rId10" Type="http://schemas.openxmlformats.org/officeDocument/2006/relationships/image" Target="../media/image1089.png"/><Relationship Id="rId31" Type="http://schemas.openxmlformats.org/officeDocument/2006/relationships/image" Target="../media/image1110.png"/><Relationship Id="rId44" Type="http://schemas.openxmlformats.org/officeDocument/2006/relationships/image" Target="../media/image1123.png"/><Relationship Id="rId52" Type="http://schemas.openxmlformats.org/officeDocument/2006/relationships/image" Target="../media/image1130.png"/><Relationship Id="rId60" Type="http://schemas.openxmlformats.org/officeDocument/2006/relationships/image" Target="../media/image1138.png"/><Relationship Id="rId65" Type="http://schemas.openxmlformats.org/officeDocument/2006/relationships/image" Target="../media/image1143.png"/><Relationship Id="rId73" Type="http://schemas.openxmlformats.org/officeDocument/2006/relationships/image" Target="../media/image1151.png"/><Relationship Id="rId78" Type="http://schemas.openxmlformats.org/officeDocument/2006/relationships/image" Target="../media/image1156.png"/><Relationship Id="rId81" Type="http://schemas.openxmlformats.org/officeDocument/2006/relationships/image" Target="../media/image1159.png"/><Relationship Id="rId86" Type="http://schemas.openxmlformats.org/officeDocument/2006/relationships/image" Target="../media/image1164.png"/><Relationship Id="rId94" Type="http://schemas.openxmlformats.org/officeDocument/2006/relationships/image" Target="../media/image1172.png"/><Relationship Id="rId99" Type="http://schemas.openxmlformats.org/officeDocument/2006/relationships/image" Target="../media/image1177.png"/><Relationship Id="rId101" Type="http://schemas.openxmlformats.org/officeDocument/2006/relationships/image" Target="../media/image1179.png"/><Relationship Id="rId4" Type="http://schemas.openxmlformats.org/officeDocument/2006/relationships/image" Target="../media/image802.png"/><Relationship Id="rId9" Type="http://schemas.openxmlformats.org/officeDocument/2006/relationships/image" Target="../media/image1005.png"/><Relationship Id="rId13" Type="http://schemas.openxmlformats.org/officeDocument/2006/relationships/image" Target="../media/image1092.png"/><Relationship Id="rId18" Type="http://schemas.openxmlformats.org/officeDocument/2006/relationships/image" Target="../media/image1097.png"/><Relationship Id="rId39" Type="http://schemas.openxmlformats.org/officeDocument/2006/relationships/image" Target="../media/image1118.png"/><Relationship Id="rId109" Type="http://schemas.openxmlformats.org/officeDocument/2006/relationships/image" Target="../media/image1187.png"/><Relationship Id="rId34" Type="http://schemas.openxmlformats.org/officeDocument/2006/relationships/image" Target="../media/image1113.png"/><Relationship Id="rId50" Type="http://schemas.openxmlformats.org/officeDocument/2006/relationships/image" Target="../media/image1128.png"/><Relationship Id="rId55" Type="http://schemas.openxmlformats.org/officeDocument/2006/relationships/image" Target="../media/image1133.png"/><Relationship Id="rId76" Type="http://schemas.openxmlformats.org/officeDocument/2006/relationships/image" Target="../media/image1154.png"/><Relationship Id="rId97" Type="http://schemas.openxmlformats.org/officeDocument/2006/relationships/image" Target="../media/image1175.png"/><Relationship Id="rId104" Type="http://schemas.openxmlformats.org/officeDocument/2006/relationships/image" Target="../media/image1182.png"/><Relationship Id="rId7" Type="http://schemas.openxmlformats.org/officeDocument/2006/relationships/image" Target="../media/image804.png"/><Relationship Id="rId71" Type="http://schemas.openxmlformats.org/officeDocument/2006/relationships/image" Target="../media/image1149.png"/><Relationship Id="rId92" Type="http://schemas.openxmlformats.org/officeDocument/2006/relationships/image" Target="../media/image1170.png"/><Relationship Id="rId2" Type="http://schemas.openxmlformats.org/officeDocument/2006/relationships/notesSlide" Target="../notesSlides/notesSlide104.xml"/><Relationship Id="rId29" Type="http://schemas.openxmlformats.org/officeDocument/2006/relationships/image" Target="../media/image1108.png"/><Relationship Id="rId24" Type="http://schemas.openxmlformats.org/officeDocument/2006/relationships/image" Target="../media/image1103.png"/><Relationship Id="rId40" Type="http://schemas.openxmlformats.org/officeDocument/2006/relationships/image" Target="../media/image1119.png"/><Relationship Id="rId45" Type="http://schemas.openxmlformats.org/officeDocument/2006/relationships/image" Target="../media/image1124.png"/><Relationship Id="rId66" Type="http://schemas.openxmlformats.org/officeDocument/2006/relationships/image" Target="../media/image1144.png"/><Relationship Id="rId87" Type="http://schemas.openxmlformats.org/officeDocument/2006/relationships/image" Target="../media/image1165.png"/><Relationship Id="rId110" Type="http://schemas.openxmlformats.org/officeDocument/2006/relationships/image" Target="../media/image1188.png"/><Relationship Id="rId61" Type="http://schemas.openxmlformats.org/officeDocument/2006/relationships/image" Target="../media/image1139.png"/><Relationship Id="rId82" Type="http://schemas.openxmlformats.org/officeDocument/2006/relationships/image" Target="../media/image1160.png"/><Relationship Id="rId19" Type="http://schemas.openxmlformats.org/officeDocument/2006/relationships/image" Target="../media/image1098.png"/><Relationship Id="rId14" Type="http://schemas.openxmlformats.org/officeDocument/2006/relationships/image" Target="../media/image1093.png"/><Relationship Id="rId30" Type="http://schemas.openxmlformats.org/officeDocument/2006/relationships/image" Target="../media/image1109.png"/><Relationship Id="rId35" Type="http://schemas.openxmlformats.org/officeDocument/2006/relationships/image" Target="../media/image1114.png"/><Relationship Id="rId56" Type="http://schemas.openxmlformats.org/officeDocument/2006/relationships/image" Target="../media/image1134.png"/><Relationship Id="rId77" Type="http://schemas.openxmlformats.org/officeDocument/2006/relationships/image" Target="../media/image1155.png"/><Relationship Id="rId100" Type="http://schemas.openxmlformats.org/officeDocument/2006/relationships/image" Target="../media/image1178.png"/><Relationship Id="rId105" Type="http://schemas.openxmlformats.org/officeDocument/2006/relationships/image" Target="../media/image1183.png"/><Relationship Id="rId8" Type="http://schemas.openxmlformats.org/officeDocument/2006/relationships/image" Target="../media/image805.png"/><Relationship Id="rId51" Type="http://schemas.openxmlformats.org/officeDocument/2006/relationships/image" Target="../media/image1129.png"/><Relationship Id="rId72" Type="http://schemas.openxmlformats.org/officeDocument/2006/relationships/image" Target="../media/image1150.png"/><Relationship Id="rId93" Type="http://schemas.openxmlformats.org/officeDocument/2006/relationships/image" Target="../media/image1171.png"/><Relationship Id="rId98" Type="http://schemas.openxmlformats.org/officeDocument/2006/relationships/image" Target="../media/image1176.png"/><Relationship Id="rId3" Type="http://schemas.openxmlformats.org/officeDocument/2006/relationships/image" Target="../media/image693.png"/><Relationship Id="rId25" Type="http://schemas.openxmlformats.org/officeDocument/2006/relationships/image" Target="../media/image1104.png"/><Relationship Id="rId46" Type="http://schemas.openxmlformats.org/officeDocument/2006/relationships/image" Target="../media/image1125.png"/><Relationship Id="rId67" Type="http://schemas.openxmlformats.org/officeDocument/2006/relationships/image" Target="../media/image1145.png"/><Relationship Id="rId20" Type="http://schemas.openxmlformats.org/officeDocument/2006/relationships/image" Target="../media/image1099.png"/><Relationship Id="rId41" Type="http://schemas.openxmlformats.org/officeDocument/2006/relationships/image" Target="../media/image1120.png"/><Relationship Id="rId62" Type="http://schemas.openxmlformats.org/officeDocument/2006/relationships/image" Target="../media/image1140.png"/><Relationship Id="rId83" Type="http://schemas.openxmlformats.org/officeDocument/2006/relationships/image" Target="../media/image1161.png"/><Relationship Id="rId88" Type="http://schemas.openxmlformats.org/officeDocument/2006/relationships/image" Target="../media/image1166.png"/><Relationship Id="rId111" Type="http://schemas.openxmlformats.org/officeDocument/2006/relationships/image" Target="../media/image118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13" Type="http://schemas.openxmlformats.org/officeDocument/2006/relationships/image" Target="../media/image1195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12" Type="http://schemas.openxmlformats.org/officeDocument/2006/relationships/image" Target="../media/image1194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119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1193.png"/><Relationship Id="rId5" Type="http://schemas.openxmlformats.org/officeDocument/2006/relationships/image" Target="../media/image749.png"/><Relationship Id="rId15" Type="http://schemas.openxmlformats.org/officeDocument/2006/relationships/image" Target="../media/image1197.png"/><Relationship Id="rId10" Type="http://schemas.openxmlformats.org/officeDocument/2006/relationships/image" Target="../media/image1192.png"/><Relationship Id="rId4" Type="http://schemas.openxmlformats.org/officeDocument/2006/relationships/image" Target="../media/image802.png"/><Relationship Id="rId9" Type="http://schemas.openxmlformats.org/officeDocument/2006/relationships/image" Target="../media/image1191.png"/><Relationship Id="rId14" Type="http://schemas.openxmlformats.org/officeDocument/2006/relationships/image" Target="../media/image119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1.png"/><Relationship Id="rId3" Type="http://schemas.openxmlformats.org/officeDocument/2006/relationships/image" Target="../media/image693.png"/><Relationship Id="rId7" Type="http://schemas.openxmlformats.org/officeDocument/2006/relationships/image" Target="../media/image805.png"/><Relationship Id="rId12" Type="http://schemas.openxmlformats.org/officeDocument/2006/relationships/image" Target="../media/image120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4.png"/><Relationship Id="rId11" Type="http://schemas.openxmlformats.org/officeDocument/2006/relationships/image" Target="../media/image1199.png"/><Relationship Id="rId5" Type="http://schemas.openxmlformats.org/officeDocument/2006/relationships/image" Target="../media/image803.png"/><Relationship Id="rId10" Type="http://schemas.openxmlformats.org/officeDocument/2006/relationships/image" Target="../media/image1196.png"/><Relationship Id="rId4" Type="http://schemas.openxmlformats.org/officeDocument/2006/relationships/image" Target="../media/image802.png"/><Relationship Id="rId9" Type="http://schemas.openxmlformats.org/officeDocument/2006/relationships/image" Target="../media/image119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1.png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4.png"/><Relationship Id="rId2" Type="http://schemas.openxmlformats.org/officeDocument/2006/relationships/image" Target="../media/image120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7.png"/><Relationship Id="rId2" Type="http://schemas.openxmlformats.org/officeDocument/2006/relationships/image" Target="../media/image12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10.png"/><Relationship Id="rId5" Type="http://schemas.openxmlformats.org/officeDocument/2006/relationships/image" Target="../media/image1209.png"/><Relationship Id="rId4" Type="http://schemas.openxmlformats.org/officeDocument/2006/relationships/image" Target="../media/image120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5" Type="http://schemas.openxmlformats.org/officeDocument/2006/relationships/image" Target="../media/image749.png"/><Relationship Id="rId4" Type="http://schemas.openxmlformats.org/officeDocument/2006/relationships/image" Target="../media/image802.png"/><Relationship Id="rId9" Type="http://schemas.openxmlformats.org/officeDocument/2006/relationships/image" Target="../media/image12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yllabus.html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lilianweng.github.io/lil-log/2018/06/24/attention-attention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60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2.png"/><Relationship Id="rId5" Type="http://schemas.openxmlformats.org/officeDocument/2006/relationships/image" Target="../media/image255.png"/><Relationship Id="rId10" Type="http://schemas.openxmlformats.org/officeDocument/2006/relationships/image" Target="../media/image265.png"/><Relationship Id="rId4" Type="http://schemas.openxmlformats.org/officeDocument/2006/relationships/image" Target="../media/image261.png"/><Relationship Id="rId9" Type="http://schemas.openxmlformats.org/officeDocument/2006/relationships/image" Target="../media/image2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0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6.png"/><Relationship Id="rId5" Type="http://schemas.openxmlformats.org/officeDocument/2006/relationships/image" Target="../media/image255.png"/><Relationship Id="rId4" Type="http://schemas.openxmlformats.org/officeDocument/2006/relationships/image" Target="../media/image261.png"/><Relationship Id="rId9" Type="http://schemas.openxmlformats.org/officeDocument/2006/relationships/image" Target="../media/image2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0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291.png"/><Relationship Id="rId18" Type="http://schemas.openxmlformats.org/officeDocument/2006/relationships/image" Target="../media/image30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0.pn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8.png"/><Relationship Id="rId11" Type="http://schemas.openxmlformats.org/officeDocument/2006/relationships/image" Target="../media/image298.png"/><Relationship Id="rId5" Type="http://schemas.openxmlformats.org/officeDocument/2006/relationships/image" Target="../media/image287.png"/><Relationship Id="rId15" Type="http://schemas.openxmlformats.org/officeDocument/2006/relationships/image" Target="../media/image293.png"/><Relationship Id="rId10" Type="http://schemas.openxmlformats.org/officeDocument/2006/relationships/image" Target="../media/image297.png"/><Relationship Id="rId19" Type="http://schemas.openxmlformats.org/officeDocument/2006/relationships/image" Target="../media/image301.png"/><Relationship Id="rId4" Type="http://schemas.openxmlformats.org/officeDocument/2006/relationships/image" Target="../media/image286.png"/><Relationship Id="rId9" Type="http://schemas.openxmlformats.org/officeDocument/2006/relationships/image" Target="../media/image296.png"/><Relationship Id="rId14" Type="http://schemas.openxmlformats.org/officeDocument/2006/relationships/image" Target="../media/image29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26" Type="http://schemas.openxmlformats.org/officeDocument/2006/relationships/image" Target="../media/image322.png"/><Relationship Id="rId3" Type="http://schemas.openxmlformats.org/officeDocument/2006/relationships/image" Target="../media/image285.png"/><Relationship Id="rId21" Type="http://schemas.openxmlformats.org/officeDocument/2006/relationships/image" Target="../media/image317.png"/><Relationship Id="rId7" Type="http://schemas.openxmlformats.org/officeDocument/2006/relationships/image" Target="../media/image304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5" Type="http://schemas.openxmlformats.org/officeDocument/2006/relationships/image" Target="../media/image321.png"/><Relationship Id="rId33" Type="http://schemas.openxmlformats.org/officeDocument/2006/relationships/image" Target="../media/image32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12.png"/><Relationship Id="rId20" Type="http://schemas.openxmlformats.org/officeDocument/2006/relationships/image" Target="../media/image316.png"/><Relationship Id="rId29" Type="http://schemas.openxmlformats.org/officeDocument/2006/relationships/image" Target="../media/image3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3.png"/><Relationship Id="rId11" Type="http://schemas.openxmlformats.org/officeDocument/2006/relationships/image" Target="../media/image307.png"/><Relationship Id="rId24" Type="http://schemas.openxmlformats.org/officeDocument/2006/relationships/image" Target="../media/image320.png"/><Relationship Id="rId32" Type="http://schemas.openxmlformats.org/officeDocument/2006/relationships/image" Target="../media/image328.png"/><Relationship Id="rId5" Type="http://schemas.openxmlformats.org/officeDocument/2006/relationships/image" Target="../media/image302.png"/><Relationship Id="rId15" Type="http://schemas.openxmlformats.org/officeDocument/2006/relationships/image" Target="../media/image311.png"/><Relationship Id="rId23" Type="http://schemas.openxmlformats.org/officeDocument/2006/relationships/image" Target="../media/image319.png"/><Relationship Id="rId28" Type="http://schemas.openxmlformats.org/officeDocument/2006/relationships/image" Target="../media/image324.png"/><Relationship Id="rId10" Type="http://schemas.openxmlformats.org/officeDocument/2006/relationships/image" Target="../media/image306.png"/><Relationship Id="rId19" Type="http://schemas.openxmlformats.org/officeDocument/2006/relationships/image" Target="../media/image315.png"/><Relationship Id="rId31" Type="http://schemas.openxmlformats.org/officeDocument/2006/relationships/image" Target="../media/image327.png"/><Relationship Id="rId4" Type="http://schemas.openxmlformats.org/officeDocument/2006/relationships/image" Target="../media/image286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Relationship Id="rId22" Type="http://schemas.openxmlformats.org/officeDocument/2006/relationships/image" Target="../media/image318.png"/><Relationship Id="rId27" Type="http://schemas.openxmlformats.org/officeDocument/2006/relationships/image" Target="../media/image323.png"/><Relationship Id="rId30" Type="http://schemas.openxmlformats.org/officeDocument/2006/relationships/image" Target="../media/image326.png"/><Relationship Id="rId8" Type="http://schemas.openxmlformats.org/officeDocument/2006/relationships/image" Target="../media/image2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3" Type="http://schemas.openxmlformats.org/officeDocument/2006/relationships/image" Target="../media/image286.png"/><Relationship Id="rId7" Type="http://schemas.openxmlformats.org/officeDocument/2006/relationships/image" Target="../media/image295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4.png"/><Relationship Id="rId11" Type="http://schemas.openxmlformats.org/officeDocument/2006/relationships/image" Target="../media/image308.png"/><Relationship Id="rId5" Type="http://schemas.openxmlformats.org/officeDocument/2006/relationships/image" Target="../media/image303.png"/><Relationship Id="rId15" Type="http://schemas.openxmlformats.org/officeDocument/2006/relationships/image" Target="../media/image312.png"/><Relationship Id="rId10" Type="http://schemas.openxmlformats.org/officeDocument/2006/relationships/image" Target="../media/image307.png"/><Relationship Id="rId19" Type="http://schemas.openxmlformats.org/officeDocument/2006/relationships/image" Target="../media/image330.png"/><Relationship Id="rId4" Type="http://schemas.openxmlformats.org/officeDocument/2006/relationships/image" Target="../media/image302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0.png"/><Relationship Id="rId18" Type="http://schemas.openxmlformats.org/officeDocument/2006/relationships/image" Target="../media/image345.png"/><Relationship Id="rId3" Type="http://schemas.openxmlformats.org/officeDocument/2006/relationships/image" Target="../media/image285.png"/><Relationship Id="rId21" Type="http://schemas.openxmlformats.org/officeDocument/2006/relationships/image" Target="../media/image348.png"/><Relationship Id="rId7" Type="http://schemas.openxmlformats.org/officeDocument/2006/relationships/image" Target="../media/image334.png"/><Relationship Id="rId12" Type="http://schemas.openxmlformats.org/officeDocument/2006/relationships/image" Target="../media/image339.png"/><Relationship Id="rId17" Type="http://schemas.openxmlformats.org/officeDocument/2006/relationships/image" Target="../media/image344.png"/><Relationship Id="rId25" Type="http://schemas.openxmlformats.org/officeDocument/2006/relationships/image" Target="../media/image35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43.png"/><Relationship Id="rId20" Type="http://schemas.openxmlformats.org/officeDocument/2006/relationships/image" Target="../media/image3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24" Type="http://schemas.openxmlformats.org/officeDocument/2006/relationships/image" Target="../media/image350.png"/><Relationship Id="rId5" Type="http://schemas.openxmlformats.org/officeDocument/2006/relationships/image" Target="../media/image332.png"/><Relationship Id="rId15" Type="http://schemas.openxmlformats.org/officeDocument/2006/relationships/image" Target="../media/image342.png"/><Relationship Id="rId23" Type="http://schemas.openxmlformats.org/officeDocument/2006/relationships/image" Target="../media/image315.png"/><Relationship Id="rId10" Type="http://schemas.openxmlformats.org/officeDocument/2006/relationships/image" Target="../media/image337.png"/><Relationship Id="rId19" Type="http://schemas.openxmlformats.org/officeDocument/2006/relationships/image" Target="../media/image346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Relationship Id="rId22" Type="http://schemas.openxmlformats.org/officeDocument/2006/relationships/image" Target="../media/image3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13" Type="http://schemas.openxmlformats.org/officeDocument/2006/relationships/image" Target="../media/image362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6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5" Type="http://schemas.openxmlformats.org/officeDocument/2006/relationships/image" Target="../media/image354.png"/><Relationship Id="rId15" Type="http://schemas.openxmlformats.org/officeDocument/2006/relationships/image" Target="../media/image364.png"/><Relationship Id="rId10" Type="http://schemas.openxmlformats.org/officeDocument/2006/relationships/image" Target="../media/image359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13" Type="http://schemas.openxmlformats.org/officeDocument/2006/relationships/image" Target="../media/image362.png"/><Relationship Id="rId18" Type="http://schemas.openxmlformats.org/officeDocument/2006/relationships/image" Target="../media/image369.png"/><Relationship Id="rId26" Type="http://schemas.openxmlformats.org/officeDocument/2006/relationships/image" Target="../media/image377.png"/><Relationship Id="rId3" Type="http://schemas.openxmlformats.org/officeDocument/2006/relationships/image" Target="../media/image352.png"/><Relationship Id="rId21" Type="http://schemas.openxmlformats.org/officeDocument/2006/relationships/image" Target="../media/image372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17" Type="http://schemas.openxmlformats.org/officeDocument/2006/relationships/image" Target="../media/image368.png"/><Relationship Id="rId25" Type="http://schemas.openxmlformats.org/officeDocument/2006/relationships/image" Target="../media/image37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67.png"/><Relationship Id="rId20" Type="http://schemas.openxmlformats.org/officeDocument/2006/relationships/image" Target="../media/image371.png"/><Relationship Id="rId29" Type="http://schemas.openxmlformats.org/officeDocument/2006/relationships/image" Target="../media/image37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24" Type="http://schemas.openxmlformats.org/officeDocument/2006/relationships/image" Target="../media/image375.png"/><Relationship Id="rId5" Type="http://schemas.openxmlformats.org/officeDocument/2006/relationships/image" Target="../media/image354.png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28" Type="http://schemas.openxmlformats.org/officeDocument/2006/relationships/image" Target="../media/image365.png"/><Relationship Id="rId10" Type="http://schemas.openxmlformats.org/officeDocument/2006/relationships/image" Target="../media/image359.png"/><Relationship Id="rId19" Type="http://schemas.openxmlformats.org/officeDocument/2006/relationships/image" Target="../media/image370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3.png"/><Relationship Id="rId27" Type="http://schemas.openxmlformats.org/officeDocument/2006/relationships/image" Target="../media/image36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2.png"/><Relationship Id="rId18" Type="http://schemas.openxmlformats.org/officeDocument/2006/relationships/image" Target="../media/image369.png"/><Relationship Id="rId26" Type="http://schemas.openxmlformats.org/officeDocument/2006/relationships/image" Target="../media/image380.png"/><Relationship Id="rId39" Type="http://schemas.openxmlformats.org/officeDocument/2006/relationships/image" Target="../media/image365.png"/><Relationship Id="rId21" Type="http://schemas.openxmlformats.org/officeDocument/2006/relationships/image" Target="../media/image372.png"/><Relationship Id="rId34" Type="http://schemas.openxmlformats.org/officeDocument/2006/relationships/image" Target="../media/image387.png"/><Relationship Id="rId42" Type="http://schemas.openxmlformats.org/officeDocument/2006/relationships/image" Target="../media/image391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67.png"/><Relationship Id="rId20" Type="http://schemas.openxmlformats.org/officeDocument/2006/relationships/image" Target="../media/image371.png"/><Relationship Id="rId29" Type="http://schemas.openxmlformats.org/officeDocument/2006/relationships/image" Target="../media/image382.png"/><Relationship Id="rId41" Type="http://schemas.openxmlformats.org/officeDocument/2006/relationships/image" Target="../media/image39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24" Type="http://schemas.openxmlformats.org/officeDocument/2006/relationships/image" Target="../media/image375.png"/><Relationship Id="rId32" Type="http://schemas.openxmlformats.org/officeDocument/2006/relationships/image" Target="../media/image385.png"/><Relationship Id="rId37" Type="http://schemas.openxmlformats.org/officeDocument/2006/relationships/image" Target="../media/image376.png"/><Relationship Id="rId40" Type="http://schemas.openxmlformats.org/officeDocument/2006/relationships/image" Target="../media/image378.png"/><Relationship Id="rId5" Type="http://schemas.openxmlformats.org/officeDocument/2006/relationships/image" Target="../media/image354.png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28" Type="http://schemas.openxmlformats.org/officeDocument/2006/relationships/image" Target="../media/image364.png"/><Relationship Id="rId36" Type="http://schemas.openxmlformats.org/officeDocument/2006/relationships/image" Target="../media/image389.png"/><Relationship Id="rId10" Type="http://schemas.openxmlformats.org/officeDocument/2006/relationships/image" Target="../media/image359.png"/><Relationship Id="rId19" Type="http://schemas.openxmlformats.org/officeDocument/2006/relationships/image" Target="../media/image370.png"/><Relationship Id="rId31" Type="http://schemas.openxmlformats.org/officeDocument/2006/relationships/image" Target="../media/image384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3.png"/><Relationship Id="rId27" Type="http://schemas.openxmlformats.org/officeDocument/2006/relationships/image" Target="../media/image381.png"/><Relationship Id="rId30" Type="http://schemas.openxmlformats.org/officeDocument/2006/relationships/image" Target="../media/image383.png"/><Relationship Id="rId35" Type="http://schemas.openxmlformats.org/officeDocument/2006/relationships/image" Target="../media/image388.png"/><Relationship Id="rId43" Type="http://schemas.openxmlformats.org/officeDocument/2006/relationships/image" Target="../media/image392.png"/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12" Type="http://schemas.openxmlformats.org/officeDocument/2006/relationships/image" Target="../media/image361.png"/><Relationship Id="rId17" Type="http://schemas.openxmlformats.org/officeDocument/2006/relationships/image" Target="../media/image368.png"/><Relationship Id="rId25" Type="http://schemas.openxmlformats.org/officeDocument/2006/relationships/image" Target="../media/image379.png"/><Relationship Id="rId33" Type="http://schemas.openxmlformats.org/officeDocument/2006/relationships/image" Target="../media/image386.png"/><Relationship Id="rId38" Type="http://schemas.openxmlformats.org/officeDocument/2006/relationships/image" Target="../media/image37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2.png"/><Relationship Id="rId18" Type="http://schemas.openxmlformats.org/officeDocument/2006/relationships/image" Target="../media/image369.png"/><Relationship Id="rId26" Type="http://schemas.openxmlformats.org/officeDocument/2006/relationships/image" Target="../media/image380.png"/><Relationship Id="rId39" Type="http://schemas.openxmlformats.org/officeDocument/2006/relationships/image" Target="../media/image365.png"/><Relationship Id="rId21" Type="http://schemas.openxmlformats.org/officeDocument/2006/relationships/image" Target="../media/image372.png"/><Relationship Id="rId34" Type="http://schemas.openxmlformats.org/officeDocument/2006/relationships/image" Target="../media/image387.png"/><Relationship Id="rId42" Type="http://schemas.openxmlformats.org/officeDocument/2006/relationships/image" Target="../media/image390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67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24" Type="http://schemas.openxmlformats.org/officeDocument/2006/relationships/image" Target="../media/image375.png"/><Relationship Id="rId32" Type="http://schemas.openxmlformats.org/officeDocument/2006/relationships/image" Target="../media/image385.png"/><Relationship Id="rId37" Type="http://schemas.openxmlformats.org/officeDocument/2006/relationships/image" Target="../media/image376.png"/><Relationship Id="rId40" Type="http://schemas.openxmlformats.org/officeDocument/2006/relationships/image" Target="../media/image393.png"/><Relationship Id="rId45" Type="http://schemas.openxmlformats.org/officeDocument/2006/relationships/image" Target="../media/image391.png"/><Relationship Id="rId5" Type="http://schemas.openxmlformats.org/officeDocument/2006/relationships/image" Target="../media/image354.png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28" Type="http://schemas.openxmlformats.org/officeDocument/2006/relationships/image" Target="../media/image364.png"/><Relationship Id="rId36" Type="http://schemas.openxmlformats.org/officeDocument/2006/relationships/image" Target="../media/image389.png"/><Relationship Id="rId10" Type="http://schemas.openxmlformats.org/officeDocument/2006/relationships/image" Target="../media/image359.png"/><Relationship Id="rId19" Type="http://schemas.openxmlformats.org/officeDocument/2006/relationships/image" Target="../media/image370.png"/><Relationship Id="rId31" Type="http://schemas.openxmlformats.org/officeDocument/2006/relationships/image" Target="../media/image384.png"/><Relationship Id="rId44" Type="http://schemas.openxmlformats.org/officeDocument/2006/relationships/image" Target="../media/image396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3.png"/><Relationship Id="rId27" Type="http://schemas.openxmlformats.org/officeDocument/2006/relationships/image" Target="../media/image381.png"/><Relationship Id="rId30" Type="http://schemas.openxmlformats.org/officeDocument/2006/relationships/image" Target="../media/image383.png"/><Relationship Id="rId35" Type="http://schemas.openxmlformats.org/officeDocument/2006/relationships/image" Target="../media/image388.png"/><Relationship Id="rId43" Type="http://schemas.openxmlformats.org/officeDocument/2006/relationships/image" Target="../media/image395.png"/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12" Type="http://schemas.openxmlformats.org/officeDocument/2006/relationships/image" Target="../media/image361.png"/><Relationship Id="rId17" Type="http://schemas.openxmlformats.org/officeDocument/2006/relationships/image" Target="../media/image368.png"/><Relationship Id="rId25" Type="http://schemas.openxmlformats.org/officeDocument/2006/relationships/image" Target="../media/image379.png"/><Relationship Id="rId33" Type="http://schemas.openxmlformats.org/officeDocument/2006/relationships/image" Target="../media/image386.png"/><Relationship Id="rId38" Type="http://schemas.openxmlformats.org/officeDocument/2006/relationships/image" Target="../media/image377.png"/><Relationship Id="rId46" Type="http://schemas.openxmlformats.org/officeDocument/2006/relationships/image" Target="../media/image392.png"/><Relationship Id="rId20" Type="http://schemas.openxmlformats.org/officeDocument/2006/relationships/image" Target="../media/image371.png"/><Relationship Id="rId41" Type="http://schemas.openxmlformats.org/officeDocument/2006/relationships/image" Target="../media/image39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2.png"/><Relationship Id="rId18" Type="http://schemas.openxmlformats.org/officeDocument/2006/relationships/image" Target="../media/image369.png"/><Relationship Id="rId26" Type="http://schemas.openxmlformats.org/officeDocument/2006/relationships/image" Target="../media/image380.png"/><Relationship Id="rId39" Type="http://schemas.openxmlformats.org/officeDocument/2006/relationships/image" Target="../media/image400.png"/><Relationship Id="rId21" Type="http://schemas.openxmlformats.org/officeDocument/2006/relationships/image" Target="../media/image372.png"/><Relationship Id="rId34" Type="http://schemas.openxmlformats.org/officeDocument/2006/relationships/image" Target="../media/image397.png"/><Relationship Id="rId42" Type="http://schemas.openxmlformats.org/officeDocument/2006/relationships/image" Target="../media/image377.png"/><Relationship Id="rId47" Type="http://schemas.openxmlformats.org/officeDocument/2006/relationships/image" Target="../media/image390.png"/><Relationship Id="rId50" Type="http://schemas.openxmlformats.org/officeDocument/2006/relationships/image" Target="../media/image402.png"/><Relationship Id="rId55" Type="http://schemas.openxmlformats.org/officeDocument/2006/relationships/image" Target="../media/image407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67.png"/><Relationship Id="rId29" Type="http://schemas.openxmlformats.org/officeDocument/2006/relationships/image" Target="../media/image382.png"/><Relationship Id="rId11" Type="http://schemas.openxmlformats.org/officeDocument/2006/relationships/image" Target="../media/image360.png"/><Relationship Id="rId24" Type="http://schemas.openxmlformats.org/officeDocument/2006/relationships/image" Target="../media/image375.png"/><Relationship Id="rId32" Type="http://schemas.openxmlformats.org/officeDocument/2006/relationships/image" Target="../media/image385.png"/><Relationship Id="rId37" Type="http://schemas.openxmlformats.org/officeDocument/2006/relationships/image" Target="../media/image388.png"/><Relationship Id="rId40" Type="http://schemas.openxmlformats.org/officeDocument/2006/relationships/image" Target="../media/image389.png"/><Relationship Id="rId45" Type="http://schemas.openxmlformats.org/officeDocument/2006/relationships/image" Target="../media/image394.png"/><Relationship Id="rId53" Type="http://schemas.openxmlformats.org/officeDocument/2006/relationships/image" Target="../media/image405.png"/><Relationship Id="rId58" Type="http://schemas.openxmlformats.org/officeDocument/2006/relationships/image" Target="../media/image410.png"/><Relationship Id="rId5" Type="http://schemas.openxmlformats.org/officeDocument/2006/relationships/image" Target="../media/image354.png"/><Relationship Id="rId19" Type="http://schemas.openxmlformats.org/officeDocument/2006/relationships/image" Target="../media/image370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3.png"/><Relationship Id="rId27" Type="http://schemas.openxmlformats.org/officeDocument/2006/relationships/image" Target="../media/image381.png"/><Relationship Id="rId30" Type="http://schemas.openxmlformats.org/officeDocument/2006/relationships/image" Target="../media/image383.png"/><Relationship Id="rId35" Type="http://schemas.openxmlformats.org/officeDocument/2006/relationships/image" Target="../media/image398.png"/><Relationship Id="rId43" Type="http://schemas.openxmlformats.org/officeDocument/2006/relationships/image" Target="../media/image365.png"/><Relationship Id="rId48" Type="http://schemas.openxmlformats.org/officeDocument/2006/relationships/image" Target="../media/image391.png"/><Relationship Id="rId56" Type="http://schemas.openxmlformats.org/officeDocument/2006/relationships/image" Target="../media/image408.png"/><Relationship Id="rId8" Type="http://schemas.openxmlformats.org/officeDocument/2006/relationships/image" Target="../media/image357.png"/><Relationship Id="rId51" Type="http://schemas.openxmlformats.org/officeDocument/2006/relationships/image" Target="../media/image403.png"/><Relationship Id="rId3" Type="http://schemas.openxmlformats.org/officeDocument/2006/relationships/image" Target="../media/image352.png"/><Relationship Id="rId12" Type="http://schemas.openxmlformats.org/officeDocument/2006/relationships/image" Target="../media/image361.png"/><Relationship Id="rId17" Type="http://schemas.openxmlformats.org/officeDocument/2006/relationships/image" Target="../media/image368.png"/><Relationship Id="rId25" Type="http://schemas.openxmlformats.org/officeDocument/2006/relationships/image" Target="../media/image379.png"/><Relationship Id="rId33" Type="http://schemas.openxmlformats.org/officeDocument/2006/relationships/image" Target="../media/image386.png"/><Relationship Id="rId38" Type="http://schemas.openxmlformats.org/officeDocument/2006/relationships/image" Target="../media/image399.png"/><Relationship Id="rId46" Type="http://schemas.openxmlformats.org/officeDocument/2006/relationships/image" Target="../media/image401.png"/><Relationship Id="rId59" Type="http://schemas.openxmlformats.org/officeDocument/2006/relationships/image" Target="../media/image411.png"/><Relationship Id="rId20" Type="http://schemas.openxmlformats.org/officeDocument/2006/relationships/image" Target="../media/image371.png"/><Relationship Id="rId41" Type="http://schemas.openxmlformats.org/officeDocument/2006/relationships/image" Target="../media/image376.png"/><Relationship Id="rId54" Type="http://schemas.openxmlformats.org/officeDocument/2006/relationships/image" Target="../media/image40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28" Type="http://schemas.openxmlformats.org/officeDocument/2006/relationships/image" Target="../media/image364.png"/><Relationship Id="rId36" Type="http://schemas.openxmlformats.org/officeDocument/2006/relationships/image" Target="../media/image387.png"/><Relationship Id="rId49" Type="http://schemas.openxmlformats.org/officeDocument/2006/relationships/image" Target="../media/image392.png"/><Relationship Id="rId57" Type="http://schemas.openxmlformats.org/officeDocument/2006/relationships/image" Target="../media/image409.png"/><Relationship Id="rId10" Type="http://schemas.openxmlformats.org/officeDocument/2006/relationships/image" Target="../media/image359.png"/><Relationship Id="rId31" Type="http://schemas.openxmlformats.org/officeDocument/2006/relationships/image" Target="../media/image384.png"/><Relationship Id="rId44" Type="http://schemas.openxmlformats.org/officeDocument/2006/relationships/image" Target="../media/image393.png"/><Relationship Id="rId52" Type="http://schemas.openxmlformats.org/officeDocument/2006/relationships/image" Target="../media/image404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0.png"/><Relationship Id="rId21" Type="http://schemas.openxmlformats.org/officeDocument/2006/relationships/image" Target="../media/image372.png"/><Relationship Id="rId42" Type="http://schemas.openxmlformats.org/officeDocument/2006/relationships/image" Target="../media/image377.png"/><Relationship Id="rId47" Type="http://schemas.openxmlformats.org/officeDocument/2006/relationships/image" Target="../media/image390.png"/><Relationship Id="rId63" Type="http://schemas.openxmlformats.org/officeDocument/2006/relationships/image" Target="../media/image414.png"/><Relationship Id="rId68" Type="http://schemas.openxmlformats.org/officeDocument/2006/relationships/image" Target="../media/image419.png"/><Relationship Id="rId16" Type="http://schemas.openxmlformats.org/officeDocument/2006/relationships/image" Target="../media/image367.png"/><Relationship Id="rId11" Type="http://schemas.openxmlformats.org/officeDocument/2006/relationships/image" Target="../media/image360.png"/><Relationship Id="rId24" Type="http://schemas.openxmlformats.org/officeDocument/2006/relationships/image" Target="../media/image375.png"/><Relationship Id="rId32" Type="http://schemas.openxmlformats.org/officeDocument/2006/relationships/image" Target="../media/image385.png"/><Relationship Id="rId37" Type="http://schemas.openxmlformats.org/officeDocument/2006/relationships/image" Target="../media/image388.png"/><Relationship Id="rId40" Type="http://schemas.openxmlformats.org/officeDocument/2006/relationships/image" Target="../media/image389.png"/><Relationship Id="rId45" Type="http://schemas.openxmlformats.org/officeDocument/2006/relationships/image" Target="../media/image394.png"/><Relationship Id="rId53" Type="http://schemas.openxmlformats.org/officeDocument/2006/relationships/image" Target="../media/image404.png"/><Relationship Id="rId58" Type="http://schemas.openxmlformats.org/officeDocument/2006/relationships/image" Target="../media/image409.png"/><Relationship Id="rId66" Type="http://schemas.openxmlformats.org/officeDocument/2006/relationships/image" Target="../media/image417.png"/><Relationship Id="rId74" Type="http://schemas.openxmlformats.org/officeDocument/2006/relationships/image" Target="../media/image425.png"/><Relationship Id="rId5" Type="http://schemas.openxmlformats.org/officeDocument/2006/relationships/image" Target="../media/image354.png"/><Relationship Id="rId61" Type="http://schemas.openxmlformats.org/officeDocument/2006/relationships/image" Target="../media/image412.png"/><Relationship Id="rId19" Type="http://schemas.openxmlformats.org/officeDocument/2006/relationships/image" Target="../media/image370.png"/><Relationship Id="rId14" Type="http://schemas.openxmlformats.org/officeDocument/2006/relationships/image" Target="../media/image363.png"/><Relationship Id="rId22" Type="http://schemas.openxmlformats.org/officeDocument/2006/relationships/image" Target="../media/image373.png"/><Relationship Id="rId27" Type="http://schemas.openxmlformats.org/officeDocument/2006/relationships/image" Target="../media/image381.png"/><Relationship Id="rId30" Type="http://schemas.openxmlformats.org/officeDocument/2006/relationships/image" Target="../media/image383.png"/><Relationship Id="rId35" Type="http://schemas.openxmlformats.org/officeDocument/2006/relationships/image" Target="../media/image398.png"/><Relationship Id="rId43" Type="http://schemas.openxmlformats.org/officeDocument/2006/relationships/image" Target="../media/image365.png"/><Relationship Id="rId48" Type="http://schemas.openxmlformats.org/officeDocument/2006/relationships/image" Target="../media/image262.png"/><Relationship Id="rId56" Type="http://schemas.openxmlformats.org/officeDocument/2006/relationships/image" Target="../media/image407.png"/><Relationship Id="rId64" Type="http://schemas.openxmlformats.org/officeDocument/2006/relationships/image" Target="../media/image415.png"/><Relationship Id="rId69" Type="http://schemas.openxmlformats.org/officeDocument/2006/relationships/image" Target="../media/image420.png"/><Relationship Id="rId77" Type="http://schemas.openxmlformats.org/officeDocument/2006/relationships/image" Target="../media/image378.png"/><Relationship Id="rId8" Type="http://schemas.openxmlformats.org/officeDocument/2006/relationships/image" Target="../media/image357.png"/><Relationship Id="rId51" Type="http://schemas.openxmlformats.org/officeDocument/2006/relationships/image" Target="../media/image402.png"/><Relationship Id="rId72" Type="http://schemas.openxmlformats.org/officeDocument/2006/relationships/image" Target="../media/image423.png"/><Relationship Id="rId3" Type="http://schemas.openxmlformats.org/officeDocument/2006/relationships/image" Target="../media/image352.png"/><Relationship Id="rId12" Type="http://schemas.openxmlformats.org/officeDocument/2006/relationships/image" Target="../media/image361.png"/><Relationship Id="rId17" Type="http://schemas.openxmlformats.org/officeDocument/2006/relationships/image" Target="../media/image368.png"/><Relationship Id="rId25" Type="http://schemas.openxmlformats.org/officeDocument/2006/relationships/image" Target="../media/image379.png"/><Relationship Id="rId33" Type="http://schemas.openxmlformats.org/officeDocument/2006/relationships/image" Target="../media/image386.png"/><Relationship Id="rId38" Type="http://schemas.openxmlformats.org/officeDocument/2006/relationships/image" Target="../media/image399.png"/><Relationship Id="rId46" Type="http://schemas.openxmlformats.org/officeDocument/2006/relationships/image" Target="../media/image401.png"/><Relationship Id="rId59" Type="http://schemas.openxmlformats.org/officeDocument/2006/relationships/image" Target="../media/image410.png"/><Relationship Id="rId67" Type="http://schemas.openxmlformats.org/officeDocument/2006/relationships/image" Target="../media/image418.png"/><Relationship Id="rId20" Type="http://schemas.openxmlformats.org/officeDocument/2006/relationships/image" Target="../media/image371.png"/><Relationship Id="rId41" Type="http://schemas.openxmlformats.org/officeDocument/2006/relationships/image" Target="../media/image376.png"/><Relationship Id="rId54" Type="http://schemas.openxmlformats.org/officeDocument/2006/relationships/image" Target="../media/image405.png"/><Relationship Id="rId62" Type="http://schemas.openxmlformats.org/officeDocument/2006/relationships/image" Target="../media/image413.png"/><Relationship Id="rId70" Type="http://schemas.openxmlformats.org/officeDocument/2006/relationships/image" Target="../media/image421.png"/><Relationship Id="rId75" Type="http://schemas.openxmlformats.org/officeDocument/2006/relationships/image" Target="../media/image4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28" Type="http://schemas.openxmlformats.org/officeDocument/2006/relationships/image" Target="../media/image364.png"/><Relationship Id="rId36" Type="http://schemas.openxmlformats.org/officeDocument/2006/relationships/image" Target="../media/image387.png"/><Relationship Id="rId49" Type="http://schemas.openxmlformats.org/officeDocument/2006/relationships/image" Target="../media/image391.png"/><Relationship Id="rId57" Type="http://schemas.openxmlformats.org/officeDocument/2006/relationships/image" Target="../media/image408.png"/><Relationship Id="rId10" Type="http://schemas.openxmlformats.org/officeDocument/2006/relationships/image" Target="../media/image359.png"/><Relationship Id="rId31" Type="http://schemas.openxmlformats.org/officeDocument/2006/relationships/image" Target="../media/image384.png"/><Relationship Id="rId44" Type="http://schemas.openxmlformats.org/officeDocument/2006/relationships/image" Target="../media/image393.png"/><Relationship Id="rId52" Type="http://schemas.openxmlformats.org/officeDocument/2006/relationships/image" Target="../media/image403.png"/><Relationship Id="rId60" Type="http://schemas.openxmlformats.org/officeDocument/2006/relationships/image" Target="../media/image411.png"/><Relationship Id="rId65" Type="http://schemas.openxmlformats.org/officeDocument/2006/relationships/image" Target="../media/image416.png"/><Relationship Id="rId73" Type="http://schemas.openxmlformats.org/officeDocument/2006/relationships/image" Target="../media/image424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3" Type="http://schemas.openxmlformats.org/officeDocument/2006/relationships/image" Target="../media/image362.png"/><Relationship Id="rId18" Type="http://schemas.openxmlformats.org/officeDocument/2006/relationships/image" Target="../media/image369.png"/><Relationship Id="rId39" Type="http://schemas.openxmlformats.org/officeDocument/2006/relationships/image" Target="../media/image400.png"/><Relationship Id="rId34" Type="http://schemas.openxmlformats.org/officeDocument/2006/relationships/image" Target="../media/image397.png"/><Relationship Id="rId50" Type="http://schemas.openxmlformats.org/officeDocument/2006/relationships/image" Target="../media/image392.png"/><Relationship Id="rId55" Type="http://schemas.openxmlformats.org/officeDocument/2006/relationships/image" Target="../media/image406.png"/><Relationship Id="rId76" Type="http://schemas.openxmlformats.org/officeDocument/2006/relationships/image" Target="../media/image427.png"/><Relationship Id="rId7" Type="http://schemas.openxmlformats.org/officeDocument/2006/relationships/image" Target="../media/image356.png"/><Relationship Id="rId71" Type="http://schemas.openxmlformats.org/officeDocument/2006/relationships/image" Target="../media/image422.png"/><Relationship Id="rId2" Type="http://schemas.openxmlformats.org/officeDocument/2006/relationships/notesSlide" Target="../notesSlides/notesSlide29.xml"/><Relationship Id="rId29" Type="http://schemas.openxmlformats.org/officeDocument/2006/relationships/image" Target="../media/image3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0.png"/><Relationship Id="rId21" Type="http://schemas.openxmlformats.org/officeDocument/2006/relationships/image" Target="../media/image372.png"/><Relationship Id="rId42" Type="http://schemas.openxmlformats.org/officeDocument/2006/relationships/image" Target="../media/image377.png"/><Relationship Id="rId47" Type="http://schemas.openxmlformats.org/officeDocument/2006/relationships/image" Target="../media/image390.png"/><Relationship Id="rId63" Type="http://schemas.openxmlformats.org/officeDocument/2006/relationships/image" Target="../media/image414.png"/><Relationship Id="rId68" Type="http://schemas.openxmlformats.org/officeDocument/2006/relationships/image" Target="../media/image419.png"/><Relationship Id="rId16" Type="http://schemas.openxmlformats.org/officeDocument/2006/relationships/image" Target="../media/image367.png"/><Relationship Id="rId11" Type="http://schemas.openxmlformats.org/officeDocument/2006/relationships/image" Target="../media/image360.png"/><Relationship Id="rId32" Type="http://schemas.openxmlformats.org/officeDocument/2006/relationships/image" Target="../media/image385.png"/><Relationship Id="rId37" Type="http://schemas.openxmlformats.org/officeDocument/2006/relationships/image" Target="../media/image388.png"/><Relationship Id="rId53" Type="http://schemas.openxmlformats.org/officeDocument/2006/relationships/image" Target="../media/image404.png"/><Relationship Id="rId58" Type="http://schemas.openxmlformats.org/officeDocument/2006/relationships/image" Target="../media/image409.png"/><Relationship Id="rId74" Type="http://schemas.openxmlformats.org/officeDocument/2006/relationships/image" Target="../media/image425.png"/><Relationship Id="rId79" Type="http://schemas.openxmlformats.org/officeDocument/2006/relationships/image" Target="../media/image431.png"/><Relationship Id="rId5" Type="http://schemas.openxmlformats.org/officeDocument/2006/relationships/image" Target="../media/image354.png"/><Relationship Id="rId61" Type="http://schemas.openxmlformats.org/officeDocument/2006/relationships/image" Target="../media/image412.png"/><Relationship Id="rId82" Type="http://schemas.openxmlformats.org/officeDocument/2006/relationships/image" Target="../media/image427.png"/><Relationship Id="rId19" Type="http://schemas.openxmlformats.org/officeDocument/2006/relationships/image" Target="../media/image370.png"/><Relationship Id="rId14" Type="http://schemas.openxmlformats.org/officeDocument/2006/relationships/image" Target="../media/image363.png"/><Relationship Id="rId22" Type="http://schemas.openxmlformats.org/officeDocument/2006/relationships/image" Target="../media/image373.png"/><Relationship Id="rId27" Type="http://schemas.openxmlformats.org/officeDocument/2006/relationships/image" Target="../media/image381.png"/><Relationship Id="rId30" Type="http://schemas.openxmlformats.org/officeDocument/2006/relationships/image" Target="../media/image383.png"/><Relationship Id="rId35" Type="http://schemas.openxmlformats.org/officeDocument/2006/relationships/image" Target="../media/image398.png"/><Relationship Id="rId43" Type="http://schemas.openxmlformats.org/officeDocument/2006/relationships/image" Target="../media/image365.png"/><Relationship Id="rId48" Type="http://schemas.openxmlformats.org/officeDocument/2006/relationships/image" Target="../media/image262.png"/><Relationship Id="rId56" Type="http://schemas.openxmlformats.org/officeDocument/2006/relationships/image" Target="../media/image407.png"/><Relationship Id="rId64" Type="http://schemas.openxmlformats.org/officeDocument/2006/relationships/image" Target="../media/image415.png"/><Relationship Id="rId69" Type="http://schemas.openxmlformats.org/officeDocument/2006/relationships/image" Target="../media/image420.png"/><Relationship Id="rId77" Type="http://schemas.openxmlformats.org/officeDocument/2006/relationships/image" Target="../media/image429.png"/><Relationship Id="rId8" Type="http://schemas.openxmlformats.org/officeDocument/2006/relationships/image" Target="../media/image357.png"/><Relationship Id="rId51" Type="http://schemas.openxmlformats.org/officeDocument/2006/relationships/image" Target="../media/image402.png"/><Relationship Id="rId72" Type="http://schemas.openxmlformats.org/officeDocument/2006/relationships/image" Target="../media/image423.png"/><Relationship Id="rId80" Type="http://schemas.openxmlformats.org/officeDocument/2006/relationships/image" Target="../media/image432.png"/><Relationship Id="rId3" Type="http://schemas.openxmlformats.org/officeDocument/2006/relationships/image" Target="../media/image352.png"/><Relationship Id="rId12" Type="http://schemas.openxmlformats.org/officeDocument/2006/relationships/image" Target="../media/image361.png"/><Relationship Id="rId17" Type="http://schemas.openxmlformats.org/officeDocument/2006/relationships/image" Target="../media/image368.png"/><Relationship Id="rId25" Type="http://schemas.openxmlformats.org/officeDocument/2006/relationships/image" Target="../media/image379.png"/><Relationship Id="rId33" Type="http://schemas.openxmlformats.org/officeDocument/2006/relationships/image" Target="../media/image386.png"/><Relationship Id="rId38" Type="http://schemas.openxmlformats.org/officeDocument/2006/relationships/image" Target="../media/image399.png"/><Relationship Id="rId46" Type="http://schemas.openxmlformats.org/officeDocument/2006/relationships/image" Target="../media/image401.png"/><Relationship Id="rId59" Type="http://schemas.openxmlformats.org/officeDocument/2006/relationships/image" Target="../media/image410.png"/><Relationship Id="rId67" Type="http://schemas.openxmlformats.org/officeDocument/2006/relationships/image" Target="../media/image418.png"/><Relationship Id="rId20" Type="http://schemas.openxmlformats.org/officeDocument/2006/relationships/image" Target="../media/image371.png"/><Relationship Id="rId41" Type="http://schemas.openxmlformats.org/officeDocument/2006/relationships/image" Target="../media/image376.png"/><Relationship Id="rId54" Type="http://schemas.openxmlformats.org/officeDocument/2006/relationships/image" Target="../media/image405.png"/><Relationship Id="rId62" Type="http://schemas.openxmlformats.org/officeDocument/2006/relationships/image" Target="../media/image413.png"/><Relationship Id="rId70" Type="http://schemas.openxmlformats.org/officeDocument/2006/relationships/image" Target="../media/image421.png"/><Relationship Id="rId75" Type="http://schemas.openxmlformats.org/officeDocument/2006/relationships/image" Target="../media/image4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28" Type="http://schemas.openxmlformats.org/officeDocument/2006/relationships/image" Target="../media/image364.png"/><Relationship Id="rId36" Type="http://schemas.openxmlformats.org/officeDocument/2006/relationships/image" Target="../media/image387.png"/><Relationship Id="rId49" Type="http://schemas.openxmlformats.org/officeDocument/2006/relationships/image" Target="../media/image391.png"/><Relationship Id="rId57" Type="http://schemas.openxmlformats.org/officeDocument/2006/relationships/image" Target="../media/image408.png"/><Relationship Id="rId10" Type="http://schemas.openxmlformats.org/officeDocument/2006/relationships/image" Target="../media/image359.png"/><Relationship Id="rId31" Type="http://schemas.openxmlformats.org/officeDocument/2006/relationships/image" Target="../media/image384.png"/><Relationship Id="rId44" Type="http://schemas.openxmlformats.org/officeDocument/2006/relationships/image" Target="../media/image393.png"/><Relationship Id="rId52" Type="http://schemas.openxmlformats.org/officeDocument/2006/relationships/image" Target="../media/image403.png"/><Relationship Id="rId60" Type="http://schemas.openxmlformats.org/officeDocument/2006/relationships/image" Target="../media/image411.png"/><Relationship Id="rId65" Type="http://schemas.openxmlformats.org/officeDocument/2006/relationships/image" Target="../media/image416.png"/><Relationship Id="rId73" Type="http://schemas.openxmlformats.org/officeDocument/2006/relationships/image" Target="../media/image424.png"/><Relationship Id="rId78" Type="http://schemas.openxmlformats.org/officeDocument/2006/relationships/image" Target="../media/image430.png"/><Relationship Id="rId81" Type="http://schemas.openxmlformats.org/officeDocument/2006/relationships/image" Target="../media/image433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3" Type="http://schemas.openxmlformats.org/officeDocument/2006/relationships/image" Target="../media/image362.png"/><Relationship Id="rId18" Type="http://schemas.openxmlformats.org/officeDocument/2006/relationships/image" Target="../media/image369.png"/><Relationship Id="rId39" Type="http://schemas.openxmlformats.org/officeDocument/2006/relationships/image" Target="../media/image400.png"/><Relationship Id="rId34" Type="http://schemas.openxmlformats.org/officeDocument/2006/relationships/image" Target="../media/image397.png"/><Relationship Id="rId50" Type="http://schemas.openxmlformats.org/officeDocument/2006/relationships/image" Target="../media/image392.png"/><Relationship Id="rId55" Type="http://schemas.openxmlformats.org/officeDocument/2006/relationships/image" Target="../media/image406.png"/><Relationship Id="rId76" Type="http://schemas.openxmlformats.org/officeDocument/2006/relationships/image" Target="../media/image428.png"/><Relationship Id="rId7" Type="http://schemas.openxmlformats.org/officeDocument/2006/relationships/image" Target="../media/image356.png"/><Relationship Id="rId71" Type="http://schemas.openxmlformats.org/officeDocument/2006/relationships/image" Target="../media/image422.png"/><Relationship Id="rId2" Type="http://schemas.openxmlformats.org/officeDocument/2006/relationships/notesSlide" Target="../notesSlides/notesSlide30.xml"/><Relationship Id="rId29" Type="http://schemas.openxmlformats.org/officeDocument/2006/relationships/image" Target="../media/image382.png"/><Relationship Id="rId24" Type="http://schemas.openxmlformats.org/officeDocument/2006/relationships/image" Target="../media/image375.png"/><Relationship Id="rId40" Type="http://schemas.openxmlformats.org/officeDocument/2006/relationships/image" Target="../media/image389.png"/><Relationship Id="rId45" Type="http://schemas.openxmlformats.org/officeDocument/2006/relationships/image" Target="../media/image394.png"/><Relationship Id="rId66" Type="http://schemas.openxmlformats.org/officeDocument/2006/relationships/image" Target="../media/image417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2.png"/><Relationship Id="rId18" Type="http://schemas.openxmlformats.org/officeDocument/2006/relationships/image" Target="../media/image369.png"/><Relationship Id="rId26" Type="http://schemas.openxmlformats.org/officeDocument/2006/relationships/image" Target="../media/image380.png"/><Relationship Id="rId39" Type="http://schemas.openxmlformats.org/officeDocument/2006/relationships/image" Target="../media/image400.png"/><Relationship Id="rId21" Type="http://schemas.openxmlformats.org/officeDocument/2006/relationships/image" Target="../media/image372.png"/><Relationship Id="rId34" Type="http://schemas.openxmlformats.org/officeDocument/2006/relationships/image" Target="../media/image397.png"/><Relationship Id="rId42" Type="http://schemas.openxmlformats.org/officeDocument/2006/relationships/image" Target="../media/image377.png"/><Relationship Id="rId47" Type="http://schemas.openxmlformats.org/officeDocument/2006/relationships/image" Target="../media/image390.png"/><Relationship Id="rId50" Type="http://schemas.openxmlformats.org/officeDocument/2006/relationships/image" Target="../media/image392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67.png"/><Relationship Id="rId29" Type="http://schemas.openxmlformats.org/officeDocument/2006/relationships/image" Target="../media/image382.png"/><Relationship Id="rId11" Type="http://schemas.openxmlformats.org/officeDocument/2006/relationships/image" Target="../media/image360.png"/><Relationship Id="rId24" Type="http://schemas.openxmlformats.org/officeDocument/2006/relationships/image" Target="../media/image375.png"/><Relationship Id="rId32" Type="http://schemas.openxmlformats.org/officeDocument/2006/relationships/image" Target="../media/image385.png"/><Relationship Id="rId37" Type="http://schemas.openxmlformats.org/officeDocument/2006/relationships/image" Target="../media/image388.png"/><Relationship Id="rId40" Type="http://schemas.openxmlformats.org/officeDocument/2006/relationships/image" Target="../media/image389.png"/><Relationship Id="rId45" Type="http://schemas.openxmlformats.org/officeDocument/2006/relationships/image" Target="../media/image394.png"/><Relationship Id="rId5" Type="http://schemas.openxmlformats.org/officeDocument/2006/relationships/image" Target="../media/image354.png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28" Type="http://schemas.openxmlformats.org/officeDocument/2006/relationships/image" Target="../media/image364.png"/><Relationship Id="rId36" Type="http://schemas.openxmlformats.org/officeDocument/2006/relationships/image" Target="../media/image387.png"/><Relationship Id="rId49" Type="http://schemas.openxmlformats.org/officeDocument/2006/relationships/image" Target="../media/image391.png"/><Relationship Id="rId10" Type="http://schemas.openxmlformats.org/officeDocument/2006/relationships/image" Target="../media/image359.png"/><Relationship Id="rId19" Type="http://schemas.openxmlformats.org/officeDocument/2006/relationships/image" Target="../media/image370.png"/><Relationship Id="rId31" Type="http://schemas.openxmlformats.org/officeDocument/2006/relationships/image" Target="../media/image384.png"/><Relationship Id="rId44" Type="http://schemas.openxmlformats.org/officeDocument/2006/relationships/image" Target="../media/image393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3.png"/><Relationship Id="rId27" Type="http://schemas.openxmlformats.org/officeDocument/2006/relationships/image" Target="../media/image381.png"/><Relationship Id="rId30" Type="http://schemas.openxmlformats.org/officeDocument/2006/relationships/image" Target="../media/image383.png"/><Relationship Id="rId35" Type="http://schemas.openxmlformats.org/officeDocument/2006/relationships/image" Target="../media/image398.png"/><Relationship Id="rId43" Type="http://schemas.openxmlformats.org/officeDocument/2006/relationships/image" Target="../media/image365.png"/><Relationship Id="rId48" Type="http://schemas.openxmlformats.org/officeDocument/2006/relationships/image" Target="../media/image262.png"/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12" Type="http://schemas.openxmlformats.org/officeDocument/2006/relationships/image" Target="../media/image361.png"/><Relationship Id="rId17" Type="http://schemas.openxmlformats.org/officeDocument/2006/relationships/image" Target="../media/image368.png"/><Relationship Id="rId25" Type="http://schemas.openxmlformats.org/officeDocument/2006/relationships/image" Target="../media/image379.png"/><Relationship Id="rId33" Type="http://schemas.openxmlformats.org/officeDocument/2006/relationships/image" Target="../media/image386.png"/><Relationship Id="rId38" Type="http://schemas.openxmlformats.org/officeDocument/2006/relationships/image" Target="../media/image399.png"/><Relationship Id="rId46" Type="http://schemas.openxmlformats.org/officeDocument/2006/relationships/image" Target="../media/image401.png"/><Relationship Id="rId20" Type="http://schemas.openxmlformats.org/officeDocument/2006/relationships/image" Target="../media/image371.png"/><Relationship Id="rId41" Type="http://schemas.openxmlformats.org/officeDocument/2006/relationships/image" Target="../media/image37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2.png"/><Relationship Id="rId18" Type="http://schemas.openxmlformats.org/officeDocument/2006/relationships/image" Target="../media/image369.png"/><Relationship Id="rId26" Type="http://schemas.openxmlformats.org/officeDocument/2006/relationships/image" Target="../media/image384.png"/><Relationship Id="rId39" Type="http://schemas.openxmlformats.org/officeDocument/2006/relationships/image" Target="../media/image394.png"/><Relationship Id="rId21" Type="http://schemas.openxmlformats.org/officeDocument/2006/relationships/image" Target="../media/image374.png"/><Relationship Id="rId34" Type="http://schemas.openxmlformats.org/officeDocument/2006/relationships/image" Target="../media/image400.png"/><Relationship Id="rId42" Type="http://schemas.openxmlformats.org/officeDocument/2006/relationships/image" Target="../media/image391.png"/><Relationship Id="rId47" Type="http://schemas.openxmlformats.org/officeDocument/2006/relationships/image" Target="../media/image405.png"/><Relationship Id="rId50" Type="http://schemas.openxmlformats.org/officeDocument/2006/relationships/image" Target="../media/image408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67.png"/><Relationship Id="rId29" Type="http://schemas.openxmlformats.org/officeDocument/2006/relationships/image" Target="../media/image397.png"/><Relationship Id="rId11" Type="http://schemas.openxmlformats.org/officeDocument/2006/relationships/image" Target="../media/image360.png"/><Relationship Id="rId24" Type="http://schemas.openxmlformats.org/officeDocument/2006/relationships/image" Target="../media/image380.png"/><Relationship Id="rId32" Type="http://schemas.openxmlformats.org/officeDocument/2006/relationships/image" Target="../media/image388.png"/><Relationship Id="rId37" Type="http://schemas.openxmlformats.org/officeDocument/2006/relationships/image" Target="../media/image365.png"/><Relationship Id="rId40" Type="http://schemas.openxmlformats.org/officeDocument/2006/relationships/image" Target="../media/image401.png"/><Relationship Id="rId45" Type="http://schemas.openxmlformats.org/officeDocument/2006/relationships/image" Target="../media/image403.png"/><Relationship Id="rId53" Type="http://schemas.openxmlformats.org/officeDocument/2006/relationships/image" Target="../media/image411.png"/><Relationship Id="rId5" Type="http://schemas.openxmlformats.org/officeDocument/2006/relationships/image" Target="../media/image354.png"/><Relationship Id="rId10" Type="http://schemas.openxmlformats.org/officeDocument/2006/relationships/image" Target="../media/image359.png"/><Relationship Id="rId19" Type="http://schemas.openxmlformats.org/officeDocument/2006/relationships/image" Target="../media/image370.png"/><Relationship Id="rId31" Type="http://schemas.openxmlformats.org/officeDocument/2006/relationships/image" Target="../media/image387.png"/><Relationship Id="rId44" Type="http://schemas.openxmlformats.org/officeDocument/2006/relationships/image" Target="../media/image402.png"/><Relationship Id="rId52" Type="http://schemas.openxmlformats.org/officeDocument/2006/relationships/image" Target="../media/image410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5.png"/><Relationship Id="rId27" Type="http://schemas.openxmlformats.org/officeDocument/2006/relationships/image" Target="../media/image385.png"/><Relationship Id="rId30" Type="http://schemas.openxmlformats.org/officeDocument/2006/relationships/image" Target="../media/image398.png"/><Relationship Id="rId35" Type="http://schemas.openxmlformats.org/officeDocument/2006/relationships/image" Target="../media/image389.png"/><Relationship Id="rId43" Type="http://schemas.openxmlformats.org/officeDocument/2006/relationships/image" Target="../media/image392.png"/><Relationship Id="rId48" Type="http://schemas.openxmlformats.org/officeDocument/2006/relationships/image" Target="../media/image406.png"/><Relationship Id="rId8" Type="http://schemas.openxmlformats.org/officeDocument/2006/relationships/image" Target="../media/image357.png"/><Relationship Id="rId51" Type="http://schemas.openxmlformats.org/officeDocument/2006/relationships/image" Target="../media/image409.png"/><Relationship Id="rId3" Type="http://schemas.openxmlformats.org/officeDocument/2006/relationships/image" Target="../media/image352.png"/><Relationship Id="rId12" Type="http://schemas.openxmlformats.org/officeDocument/2006/relationships/image" Target="../media/image361.png"/><Relationship Id="rId17" Type="http://schemas.openxmlformats.org/officeDocument/2006/relationships/image" Target="../media/image368.png"/><Relationship Id="rId25" Type="http://schemas.openxmlformats.org/officeDocument/2006/relationships/image" Target="../media/image381.png"/><Relationship Id="rId33" Type="http://schemas.openxmlformats.org/officeDocument/2006/relationships/image" Target="../media/image399.png"/><Relationship Id="rId38" Type="http://schemas.openxmlformats.org/officeDocument/2006/relationships/image" Target="../media/image393.png"/><Relationship Id="rId46" Type="http://schemas.openxmlformats.org/officeDocument/2006/relationships/image" Target="../media/image404.png"/><Relationship Id="rId20" Type="http://schemas.openxmlformats.org/officeDocument/2006/relationships/image" Target="../media/image371.png"/><Relationship Id="rId41" Type="http://schemas.openxmlformats.org/officeDocument/2006/relationships/image" Target="../media/image39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Relationship Id="rId15" Type="http://schemas.openxmlformats.org/officeDocument/2006/relationships/image" Target="../media/image366.png"/><Relationship Id="rId23" Type="http://schemas.openxmlformats.org/officeDocument/2006/relationships/image" Target="../media/image379.png"/><Relationship Id="rId28" Type="http://schemas.openxmlformats.org/officeDocument/2006/relationships/image" Target="../media/image386.png"/><Relationship Id="rId36" Type="http://schemas.openxmlformats.org/officeDocument/2006/relationships/image" Target="../media/image364.png"/><Relationship Id="rId49" Type="http://schemas.openxmlformats.org/officeDocument/2006/relationships/image" Target="../media/image407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26" Type="http://schemas.openxmlformats.org/officeDocument/2006/relationships/image" Target="../media/image457.png"/><Relationship Id="rId39" Type="http://schemas.openxmlformats.org/officeDocument/2006/relationships/image" Target="../media/image470.png"/><Relationship Id="rId21" Type="http://schemas.openxmlformats.org/officeDocument/2006/relationships/image" Target="../media/image452.png"/><Relationship Id="rId34" Type="http://schemas.openxmlformats.org/officeDocument/2006/relationships/image" Target="../media/image465.png"/><Relationship Id="rId42" Type="http://schemas.openxmlformats.org/officeDocument/2006/relationships/image" Target="../media/image473.png"/><Relationship Id="rId47" Type="http://schemas.openxmlformats.org/officeDocument/2006/relationships/image" Target="../media/image478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47.png"/><Relationship Id="rId29" Type="http://schemas.openxmlformats.org/officeDocument/2006/relationships/image" Target="../media/image46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24" Type="http://schemas.openxmlformats.org/officeDocument/2006/relationships/image" Target="../media/image455.png"/><Relationship Id="rId32" Type="http://schemas.openxmlformats.org/officeDocument/2006/relationships/image" Target="../media/image463.png"/><Relationship Id="rId37" Type="http://schemas.openxmlformats.org/officeDocument/2006/relationships/image" Target="../media/image468.png"/><Relationship Id="rId40" Type="http://schemas.openxmlformats.org/officeDocument/2006/relationships/image" Target="../media/image471.png"/><Relationship Id="rId45" Type="http://schemas.openxmlformats.org/officeDocument/2006/relationships/image" Target="../media/image476.png"/><Relationship Id="rId5" Type="http://schemas.openxmlformats.org/officeDocument/2006/relationships/image" Target="../media/image436.png"/><Relationship Id="rId15" Type="http://schemas.openxmlformats.org/officeDocument/2006/relationships/image" Target="../media/image446.png"/><Relationship Id="rId23" Type="http://schemas.openxmlformats.org/officeDocument/2006/relationships/image" Target="../media/image454.png"/><Relationship Id="rId28" Type="http://schemas.openxmlformats.org/officeDocument/2006/relationships/image" Target="../media/image459.png"/><Relationship Id="rId36" Type="http://schemas.openxmlformats.org/officeDocument/2006/relationships/image" Target="../media/image467.png"/><Relationship Id="rId10" Type="http://schemas.openxmlformats.org/officeDocument/2006/relationships/image" Target="../media/image441.png"/><Relationship Id="rId19" Type="http://schemas.openxmlformats.org/officeDocument/2006/relationships/image" Target="../media/image450.png"/><Relationship Id="rId31" Type="http://schemas.openxmlformats.org/officeDocument/2006/relationships/image" Target="../media/image462.png"/><Relationship Id="rId44" Type="http://schemas.openxmlformats.org/officeDocument/2006/relationships/image" Target="../media/image475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Relationship Id="rId14" Type="http://schemas.openxmlformats.org/officeDocument/2006/relationships/image" Target="../media/image445.png"/><Relationship Id="rId22" Type="http://schemas.openxmlformats.org/officeDocument/2006/relationships/image" Target="../media/image453.png"/><Relationship Id="rId27" Type="http://schemas.openxmlformats.org/officeDocument/2006/relationships/image" Target="../media/image458.png"/><Relationship Id="rId30" Type="http://schemas.openxmlformats.org/officeDocument/2006/relationships/image" Target="../media/image461.png"/><Relationship Id="rId35" Type="http://schemas.openxmlformats.org/officeDocument/2006/relationships/image" Target="../media/image466.png"/><Relationship Id="rId43" Type="http://schemas.openxmlformats.org/officeDocument/2006/relationships/image" Target="../media/image474.png"/><Relationship Id="rId8" Type="http://schemas.openxmlformats.org/officeDocument/2006/relationships/image" Target="../media/image439.png"/><Relationship Id="rId3" Type="http://schemas.openxmlformats.org/officeDocument/2006/relationships/image" Target="../media/image434.png"/><Relationship Id="rId12" Type="http://schemas.openxmlformats.org/officeDocument/2006/relationships/image" Target="../media/image443.png"/><Relationship Id="rId17" Type="http://schemas.openxmlformats.org/officeDocument/2006/relationships/image" Target="../media/image448.png"/><Relationship Id="rId25" Type="http://schemas.openxmlformats.org/officeDocument/2006/relationships/image" Target="../media/image456.png"/><Relationship Id="rId33" Type="http://schemas.openxmlformats.org/officeDocument/2006/relationships/image" Target="../media/image464.png"/><Relationship Id="rId38" Type="http://schemas.openxmlformats.org/officeDocument/2006/relationships/image" Target="../media/image469.png"/><Relationship Id="rId46" Type="http://schemas.openxmlformats.org/officeDocument/2006/relationships/image" Target="../media/image477.png"/><Relationship Id="rId20" Type="http://schemas.openxmlformats.org/officeDocument/2006/relationships/image" Target="../media/image451.png"/><Relationship Id="rId41" Type="http://schemas.openxmlformats.org/officeDocument/2006/relationships/image" Target="../media/image472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8.png"/><Relationship Id="rId21" Type="http://schemas.openxmlformats.org/officeDocument/2006/relationships/image" Target="../media/image453.png"/><Relationship Id="rId42" Type="http://schemas.openxmlformats.org/officeDocument/2006/relationships/image" Target="../media/image434.png"/><Relationship Id="rId47" Type="http://schemas.openxmlformats.org/officeDocument/2006/relationships/image" Target="../media/image479.png"/><Relationship Id="rId63" Type="http://schemas.openxmlformats.org/officeDocument/2006/relationships/image" Target="../media/image494.png"/><Relationship Id="rId68" Type="http://schemas.openxmlformats.org/officeDocument/2006/relationships/image" Target="../media/image49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448.png"/><Relationship Id="rId29" Type="http://schemas.openxmlformats.org/officeDocument/2006/relationships/image" Target="../media/image461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32" Type="http://schemas.openxmlformats.org/officeDocument/2006/relationships/image" Target="../media/image464.png"/><Relationship Id="rId37" Type="http://schemas.openxmlformats.org/officeDocument/2006/relationships/image" Target="../media/image469.png"/><Relationship Id="rId40" Type="http://schemas.openxmlformats.org/officeDocument/2006/relationships/image" Target="../media/image472.png"/><Relationship Id="rId45" Type="http://schemas.openxmlformats.org/officeDocument/2006/relationships/image" Target="../media/image476.png"/><Relationship Id="rId53" Type="http://schemas.openxmlformats.org/officeDocument/2006/relationships/image" Target="../media/image485.png"/><Relationship Id="rId58" Type="http://schemas.openxmlformats.org/officeDocument/2006/relationships/image" Target="../media/image478.png"/><Relationship Id="rId66" Type="http://schemas.openxmlformats.org/officeDocument/2006/relationships/image" Target="../media/image497.png"/><Relationship Id="rId74" Type="http://schemas.openxmlformats.org/officeDocument/2006/relationships/image" Target="../media/image505.png"/><Relationship Id="rId5" Type="http://schemas.openxmlformats.org/officeDocument/2006/relationships/image" Target="../media/image437.png"/><Relationship Id="rId61" Type="http://schemas.openxmlformats.org/officeDocument/2006/relationships/image" Target="../media/image492.png"/><Relationship Id="rId19" Type="http://schemas.openxmlformats.org/officeDocument/2006/relationships/image" Target="../media/image451.png"/><Relationship Id="rId14" Type="http://schemas.openxmlformats.org/officeDocument/2006/relationships/image" Target="../media/image446.png"/><Relationship Id="rId22" Type="http://schemas.openxmlformats.org/officeDocument/2006/relationships/image" Target="../media/image454.png"/><Relationship Id="rId27" Type="http://schemas.openxmlformats.org/officeDocument/2006/relationships/image" Target="../media/image459.png"/><Relationship Id="rId30" Type="http://schemas.openxmlformats.org/officeDocument/2006/relationships/image" Target="../media/image462.png"/><Relationship Id="rId35" Type="http://schemas.openxmlformats.org/officeDocument/2006/relationships/image" Target="../media/image467.png"/><Relationship Id="rId43" Type="http://schemas.openxmlformats.org/officeDocument/2006/relationships/image" Target="../media/image474.png"/><Relationship Id="rId48" Type="http://schemas.openxmlformats.org/officeDocument/2006/relationships/image" Target="../media/image480.png"/><Relationship Id="rId56" Type="http://schemas.openxmlformats.org/officeDocument/2006/relationships/image" Target="../media/image488.png"/><Relationship Id="rId64" Type="http://schemas.openxmlformats.org/officeDocument/2006/relationships/image" Target="../media/image495.png"/><Relationship Id="rId69" Type="http://schemas.openxmlformats.org/officeDocument/2006/relationships/image" Target="../media/image500.png"/><Relationship Id="rId8" Type="http://schemas.openxmlformats.org/officeDocument/2006/relationships/image" Target="../media/image440.png"/><Relationship Id="rId51" Type="http://schemas.openxmlformats.org/officeDocument/2006/relationships/image" Target="../media/image483.png"/><Relationship Id="rId72" Type="http://schemas.openxmlformats.org/officeDocument/2006/relationships/image" Target="../media/image503.png"/><Relationship Id="rId3" Type="http://schemas.openxmlformats.org/officeDocument/2006/relationships/image" Target="../media/image435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5" Type="http://schemas.openxmlformats.org/officeDocument/2006/relationships/image" Target="../media/image457.png"/><Relationship Id="rId33" Type="http://schemas.openxmlformats.org/officeDocument/2006/relationships/image" Target="../media/image465.png"/><Relationship Id="rId38" Type="http://schemas.openxmlformats.org/officeDocument/2006/relationships/image" Target="../media/image470.png"/><Relationship Id="rId46" Type="http://schemas.openxmlformats.org/officeDocument/2006/relationships/image" Target="../media/image477.png"/><Relationship Id="rId59" Type="http://schemas.openxmlformats.org/officeDocument/2006/relationships/image" Target="../media/image490.png"/><Relationship Id="rId67" Type="http://schemas.openxmlformats.org/officeDocument/2006/relationships/image" Target="../media/image498.png"/><Relationship Id="rId20" Type="http://schemas.openxmlformats.org/officeDocument/2006/relationships/image" Target="../media/image452.png"/><Relationship Id="rId41" Type="http://schemas.openxmlformats.org/officeDocument/2006/relationships/image" Target="../media/image473.png"/><Relationship Id="rId54" Type="http://schemas.openxmlformats.org/officeDocument/2006/relationships/image" Target="../media/image486.png"/><Relationship Id="rId62" Type="http://schemas.openxmlformats.org/officeDocument/2006/relationships/image" Target="../media/image493.png"/><Relationship Id="rId70" Type="http://schemas.openxmlformats.org/officeDocument/2006/relationships/image" Target="../media/image501.png"/><Relationship Id="rId75" Type="http://schemas.openxmlformats.org/officeDocument/2006/relationships/image" Target="../media/image50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8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28" Type="http://schemas.openxmlformats.org/officeDocument/2006/relationships/image" Target="../media/image460.png"/><Relationship Id="rId36" Type="http://schemas.openxmlformats.org/officeDocument/2006/relationships/image" Target="../media/image468.png"/><Relationship Id="rId49" Type="http://schemas.openxmlformats.org/officeDocument/2006/relationships/image" Target="../media/image481.png"/><Relationship Id="rId57" Type="http://schemas.openxmlformats.org/officeDocument/2006/relationships/image" Target="../media/image489.png"/><Relationship Id="rId10" Type="http://schemas.openxmlformats.org/officeDocument/2006/relationships/image" Target="../media/image442.png"/><Relationship Id="rId31" Type="http://schemas.openxmlformats.org/officeDocument/2006/relationships/image" Target="../media/image463.png"/><Relationship Id="rId44" Type="http://schemas.openxmlformats.org/officeDocument/2006/relationships/image" Target="../media/image475.png"/><Relationship Id="rId52" Type="http://schemas.openxmlformats.org/officeDocument/2006/relationships/image" Target="../media/image484.png"/><Relationship Id="rId60" Type="http://schemas.openxmlformats.org/officeDocument/2006/relationships/image" Target="../media/image491.png"/><Relationship Id="rId65" Type="http://schemas.openxmlformats.org/officeDocument/2006/relationships/image" Target="../media/image496.png"/><Relationship Id="rId73" Type="http://schemas.openxmlformats.org/officeDocument/2006/relationships/image" Target="../media/image504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39" Type="http://schemas.openxmlformats.org/officeDocument/2006/relationships/image" Target="../media/image471.png"/><Relationship Id="rId34" Type="http://schemas.openxmlformats.org/officeDocument/2006/relationships/image" Target="../media/image466.png"/><Relationship Id="rId50" Type="http://schemas.openxmlformats.org/officeDocument/2006/relationships/image" Target="../media/image482.png"/><Relationship Id="rId55" Type="http://schemas.openxmlformats.org/officeDocument/2006/relationships/image" Target="../media/image487.png"/><Relationship Id="rId7" Type="http://schemas.openxmlformats.org/officeDocument/2006/relationships/image" Target="../media/image439.png"/><Relationship Id="rId71" Type="http://schemas.openxmlformats.org/officeDocument/2006/relationships/image" Target="../media/image5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507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0.png"/><Relationship Id="rId5" Type="http://schemas.openxmlformats.org/officeDocument/2006/relationships/image" Target="../media/image508.png"/><Relationship Id="rId4" Type="http://schemas.openxmlformats.org/officeDocument/2006/relationships/image" Target="../media/image509.png"/><Relationship Id="rId9" Type="http://schemas.openxmlformats.org/officeDocument/2006/relationships/image" Target="../media/image5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8.png"/><Relationship Id="rId4" Type="http://schemas.openxmlformats.org/officeDocument/2006/relationships/image" Target="../media/image5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18" Type="http://schemas.openxmlformats.org/officeDocument/2006/relationships/image" Target="../media/image529.png"/><Relationship Id="rId26" Type="http://schemas.openxmlformats.org/officeDocument/2006/relationships/image" Target="../media/image537.png"/><Relationship Id="rId3" Type="http://schemas.openxmlformats.org/officeDocument/2006/relationships/image" Target="../media/image514.png"/><Relationship Id="rId21" Type="http://schemas.openxmlformats.org/officeDocument/2006/relationships/image" Target="../media/image532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5" Type="http://schemas.openxmlformats.org/officeDocument/2006/relationships/image" Target="../media/image536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527.png"/><Relationship Id="rId20" Type="http://schemas.openxmlformats.org/officeDocument/2006/relationships/image" Target="../media/image531.png"/><Relationship Id="rId29" Type="http://schemas.openxmlformats.org/officeDocument/2006/relationships/image" Target="../media/image5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24" Type="http://schemas.openxmlformats.org/officeDocument/2006/relationships/image" Target="../media/image535.png"/><Relationship Id="rId32" Type="http://schemas.openxmlformats.org/officeDocument/2006/relationships/image" Target="../media/image54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23" Type="http://schemas.openxmlformats.org/officeDocument/2006/relationships/image" Target="../media/image534.png"/><Relationship Id="rId28" Type="http://schemas.openxmlformats.org/officeDocument/2006/relationships/image" Target="../media/image539.png"/><Relationship Id="rId10" Type="http://schemas.openxmlformats.org/officeDocument/2006/relationships/image" Target="../media/image521.png"/><Relationship Id="rId19" Type="http://schemas.openxmlformats.org/officeDocument/2006/relationships/image" Target="../media/image530.png"/><Relationship Id="rId31" Type="http://schemas.openxmlformats.org/officeDocument/2006/relationships/image" Target="../media/image390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Relationship Id="rId22" Type="http://schemas.openxmlformats.org/officeDocument/2006/relationships/image" Target="../media/image533.png"/><Relationship Id="rId27" Type="http://schemas.openxmlformats.org/officeDocument/2006/relationships/image" Target="../media/image538.png"/><Relationship Id="rId30" Type="http://schemas.openxmlformats.org/officeDocument/2006/relationships/image" Target="../media/image541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5.png"/><Relationship Id="rId18" Type="http://schemas.openxmlformats.org/officeDocument/2006/relationships/image" Target="../media/image530.png"/><Relationship Id="rId26" Type="http://schemas.openxmlformats.org/officeDocument/2006/relationships/image" Target="../media/image538.png"/><Relationship Id="rId3" Type="http://schemas.openxmlformats.org/officeDocument/2006/relationships/image" Target="../media/image516.png"/><Relationship Id="rId21" Type="http://schemas.openxmlformats.org/officeDocument/2006/relationships/image" Target="../media/image533.png"/><Relationship Id="rId34" Type="http://schemas.openxmlformats.org/officeDocument/2006/relationships/image" Target="../media/image545.png"/><Relationship Id="rId7" Type="http://schemas.openxmlformats.org/officeDocument/2006/relationships/image" Target="../media/image519.png"/><Relationship Id="rId12" Type="http://schemas.openxmlformats.org/officeDocument/2006/relationships/image" Target="../media/image524.png"/><Relationship Id="rId17" Type="http://schemas.openxmlformats.org/officeDocument/2006/relationships/image" Target="../media/image529.png"/><Relationship Id="rId25" Type="http://schemas.openxmlformats.org/officeDocument/2006/relationships/image" Target="../media/image537.png"/><Relationship Id="rId33" Type="http://schemas.openxmlformats.org/officeDocument/2006/relationships/image" Target="../media/image544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528.png"/><Relationship Id="rId20" Type="http://schemas.openxmlformats.org/officeDocument/2006/relationships/image" Target="../media/image532.png"/><Relationship Id="rId29" Type="http://schemas.openxmlformats.org/officeDocument/2006/relationships/image" Target="../media/image5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5.png"/><Relationship Id="rId11" Type="http://schemas.openxmlformats.org/officeDocument/2006/relationships/image" Target="../media/image523.png"/><Relationship Id="rId24" Type="http://schemas.openxmlformats.org/officeDocument/2006/relationships/image" Target="../media/image536.png"/><Relationship Id="rId32" Type="http://schemas.openxmlformats.org/officeDocument/2006/relationships/image" Target="../media/image543.png"/><Relationship Id="rId5" Type="http://schemas.openxmlformats.org/officeDocument/2006/relationships/image" Target="../media/image514.png"/><Relationship Id="rId15" Type="http://schemas.openxmlformats.org/officeDocument/2006/relationships/image" Target="../media/image527.png"/><Relationship Id="rId23" Type="http://schemas.openxmlformats.org/officeDocument/2006/relationships/image" Target="../media/image535.png"/><Relationship Id="rId28" Type="http://schemas.openxmlformats.org/officeDocument/2006/relationships/image" Target="../media/image540.png"/><Relationship Id="rId10" Type="http://schemas.openxmlformats.org/officeDocument/2006/relationships/image" Target="../media/image522.png"/><Relationship Id="rId19" Type="http://schemas.openxmlformats.org/officeDocument/2006/relationships/image" Target="../media/image531.png"/><Relationship Id="rId31" Type="http://schemas.openxmlformats.org/officeDocument/2006/relationships/image" Target="../media/image542.png"/><Relationship Id="rId4" Type="http://schemas.openxmlformats.org/officeDocument/2006/relationships/image" Target="../media/image518.png"/><Relationship Id="rId9" Type="http://schemas.openxmlformats.org/officeDocument/2006/relationships/image" Target="../media/image521.png"/><Relationship Id="rId14" Type="http://schemas.openxmlformats.org/officeDocument/2006/relationships/image" Target="../media/image526.png"/><Relationship Id="rId22" Type="http://schemas.openxmlformats.org/officeDocument/2006/relationships/image" Target="../media/image534.png"/><Relationship Id="rId27" Type="http://schemas.openxmlformats.org/officeDocument/2006/relationships/image" Target="../media/image539.png"/><Relationship Id="rId30" Type="http://schemas.openxmlformats.org/officeDocument/2006/relationships/image" Target="../media/image390.png"/><Relationship Id="rId35" Type="http://schemas.openxmlformats.org/officeDocument/2006/relationships/image" Target="../media/image546.png"/><Relationship Id="rId8" Type="http://schemas.openxmlformats.org/officeDocument/2006/relationships/image" Target="../media/image520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.png"/><Relationship Id="rId21" Type="http://schemas.openxmlformats.org/officeDocument/2006/relationships/image" Target="../media/image30.png"/><Relationship Id="rId42" Type="http://schemas.openxmlformats.org/officeDocument/2006/relationships/image" Target="../media/image51.png"/><Relationship Id="rId47" Type="http://schemas.openxmlformats.org/officeDocument/2006/relationships/image" Target="../media/image56.png"/><Relationship Id="rId63" Type="http://schemas.openxmlformats.org/officeDocument/2006/relationships/image" Target="../media/image72.png"/><Relationship Id="rId68" Type="http://schemas.openxmlformats.org/officeDocument/2006/relationships/image" Target="../media/image7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29" Type="http://schemas.openxmlformats.org/officeDocument/2006/relationships/image" Target="../media/image38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53" Type="http://schemas.openxmlformats.org/officeDocument/2006/relationships/image" Target="../media/image62.png"/><Relationship Id="rId58" Type="http://schemas.openxmlformats.org/officeDocument/2006/relationships/image" Target="../media/image67.png"/><Relationship Id="rId66" Type="http://schemas.openxmlformats.org/officeDocument/2006/relationships/image" Target="../media/image75.png"/><Relationship Id="rId5" Type="http://schemas.openxmlformats.org/officeDocument/2006/relationships/image" Target="../media/image12.png"/><Relationship Id="rId61" Type="http://schemas.openxmlformats.org/officeDocument/2006/relationships/image" Target="../media/image70.png"/><Relationship Id="rId19" Type="http://schemas.openxmlformats.org/officeDocument/2006/relationships/image" Target="../media/image2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57.png"/><Relationship Id="rId56" Type="http://schemas.openxmlformats.org/officeDocument/2006/relationships/image" Target="../media/image65.png"/><Relationship Id="rId64" Type="http://schemas.openxmlformats.org/officeDocument/2006/relationships/image" Target="../media/image73.png"/><Relationship Id="rId69" Type="http://schemas.openxmlformats.org/officeDocument/2006/relationships/image" Target="../media/image78.png"/><Relationship Id="rId8" Type="http://schemas.openxmlformats.org/officeDocument/2006/relationships/image" Target="../media/image17.png"/><Relationship Id="rId51" Type="http://schemas.openxmlformats.org/officeDocument/2006/relationships/image" Target="../media/image60.png"/><Relationship Id="rId3" Type="http://schemas.openxmlformats.org/officeDocument/2006/relationships/image" Target="../media/image10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46" Type="http://schemas.openxmlformats.org/officeDocument/2006/relationships/image" Target="../media/image55.png"/><Relationship Id="rId59" Type="http://schemas.openxmlformats.org/officeDocument/2006/relationships/image" Target="../media/image68.png"/><Relationship Id="rId67" Type="http://schemas.openxmlformats.org/officeDocument/2006/relationships/image" Target="../media/image76.png"/><Relationship Id="rId20" Type="http://schemas.openxmlformats.org/officeDocument/2006/relationships/image" Target="../media/image29.png"/><Relationship Id="rId41" Type="http://schemas.openxmlformats.org/officeDocument/2006/relationships/image" Target="../media/image50.png"/><Relationship Id="rId54" Type="http://schemas.openxmlformats.org/officeDocument/2006/relationships/image" Target="../media/image63.png"/><Relationship Id="rId62" Type="http://schemas.openxmlformats.org/officeDocument/2006/relationships/image" Target="../media/image71.png"/><Relationship Id="rId70" Type="http://schemas.openxmlformats.org/officeDocument/2006/relationships/image" Target="../media/image7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png"/><Relationship Id="rId57" Type="http://schemas.openxmlformats.org/officeDocument/2006/relationships/image" Target="../media/image66.png"/><Relationship Id="rId10" Type="http://schemas.openxmlformats.org/officeDocument/2006/relationships/image" Target="../media/image19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52" Type="http://schemas.openxmlformats.org/officeDocument/2006/relationships/image" Target="../media/image61.png"/><Relationship Id="rId60" Type="http://schemas.openxmlformats.org/officeDocument/2006/relationships/image" Target="../media/image69.png"/><Relationship Id="rId65" Type="http://schemas.openxmlformats.org/officeDocument/2006/relationships/image" Target="../media/image74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9" Type="http://schemas.openxmlformats.org/officeDocument/2006/relationships/image" Target="../media/image48.png"/><Relationship Id="rId34" Type="http://schemas.openxmlformats.org/officeDocument/2006/relationships/image" Target="../media/image43.png"/><Relationship Id="rId50" Type="http://schemas.openxmlformats.org/officeDocument/2006/relationships/image" Target="../media/image59.png"/><Relationship Id="rId55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2.png"/><Relationship Id="rId18" Type="http://schemas.openxmlformats.org/officeDocument/2006/relationships/image" Target="../media/image527.png"/><Relationship Id="rId26" Type="http://schemas.openxmlformats.org/officeDocument/2006/relationships/image" Target="../media/image535.png"/><Relationship Id="rId3" Type="http://schemas.openxmlformats.org/officeDocument/2006/relationships/image" Target="../media/image516.png"/><Relationship Id="rId21" Type="http://schemas.openxmlformats.org/officeDocument/2006/relationships/image" Target="../media/image530.png"/><Relationship Id="rId34" Type="http://schemas.openxmlformats.org/officeDocument/2006/relationships/image" Target="../media/image514.png"/><Relationship Id="rId7" Type="http://schemas.openxmlformats.org/officeDocument/2006/relationships/image" Target="../media/image544.png"/><Relationship Id="rId12" Type="http://schemas.openxmlformats.org/officeDocument/2006/relationships/image" Target="../media/image521.png"/><Relationship Id="rId17" Type="http://schemas.openxmlformats.org/officeDocument/2006/relationships/image" Target="../media/image526.png"/><Relationship Id="rId25" Type="http://schemas.openxmlformats.org/officeDocument/2006/relationships/image" Target="../media/image534.png"/><Relationship Id="rId33" Type="http://schemas.openxmlformats.org/officeDocument/2006/relationships/image" Target="../media/image39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525.png"/><Relationship Id="rId20" Type="http://schemas.openxmlformats.org/officeDocument/2006/relationships/image" Target="../media/image529.png"/><Relationship Id="rId29" Type="http://schemas.openxmlformats.org/officeDocument/2006/relationships/image" Target="../media/image5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3.png"/><Relationship Id="rId11" Type="http://schemas.openxmlformats.org/officeDocument/2006/relationships/image" Target="../media/image520.png"/><Relationship Id="rId24" Type="http://schemas.openxmlformats.org/officeDocument/2006/relationships/image" Target="../media/image533.png"/><Relationship Id="rId32" Type="http://schemas.openxmlformats.org/officeDocument/2006/relationships/image" Target="../media/image541.png"/><Relationship Id="rId5" Type="http://schemas.openxmlformats.org/officeDocument/2006/relationships/image" Target="../media/image518.png"/><Relationship Id="rId15" Type="http://schemas.openxmlformats.org/officeDocument/2006/relationships/image" Target="../media/image524.png"/><Relationship Id="rId23" Type="http://schemas.openxmlformats.org/officeDocument/2006/relationships/image" Target="../media/image532.png"/><Relationship Id="rId28" Type="http://schemas.openxmlformats.org/officeDocument/2006/relationships/image" Target="../media/image537.png"/><Relationship Id="rId10" Type="http://schemas.openxmlformats.org/officeDocument/2006/relationships/image" Target="../media/image519.png"/><Relationship Id="rId19" Type="http://schemas.openxmlformats.org/officeDocument/2006/relationships/image" Target="../media/image528.png"/><Relationship Id="rId31" Type="http://schemas.openxmlformats.org/officeDocument/2006/relationships/image" Target="../media/image540.png"/><Relationship Id="rId4" Type="http://schemas.openxmlformats.org/officeDocument/2006/relationships/image" Target="../media/image517.png"/><Relationship Id="rId9" Type="http://schemas.openxmlformats.org/officeDocument/2006/relationships/image" Target="../media/image515.png"/><Relationship Id="rId14" Type="http://schemas.openxmlformats.org/officeDocument/2006/relationships/image" Target="../media/image523.png"/><Relationship Id="rId22" Type="http://schemas.openxmlformats.org/officeDocument/2006/relationships/image" Target="../media/image531.png"/><Relationship Id="rId27" Type="http://schemas.openxmlformats.org/officeDocument/2006/relationships/image" Target="../media/image536.png"/><Relationship Id="rId30" Type="http://schemas.openxmlformats.org/officeDocument/2006/relationships/image" Target="../media/image539.png"/><Relationship Id="rId35" Type="http://schemas.openxmlformats.org/officeDocument/2006/relationships/image" Target="../media/image542.png"/><Relationship Id="rId8" Type="http://schemas.openxmlformats.org/officeDocument/2006/relationships/image" Target="../media/image545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4.png"/><Relationship Id="rId18" Type="http://schemas.openxmlformats.org/officeDocument/2006/relationships/image" Target="../media/image529.png"/><Relationship Id="rId26" Type="http://schemas.openxmlformats.org/officeDocument/2006/relationships/image" Target="../media/image537.png"/><Relationship Id="rId3" Type="http://schemas.openxmlformats.org/officeDocument/2006/relationships/image" Target="../media/image516.png"/><Relationship Id="rId21" Type="http://schemas.openxmlformats.org/officeDocument/2006/relationships/image" Target="../media/image532.png"/><Relationship Id="rId34" Type="http://schemas.openxmlformats.org/officeDocument/2006/relationships/image" Target="../media/image514.png"/><Relationship Id="rId7" Type="http://schemas.openxmlformats.org/officeDocument/2006/relationships/image" Target="../media/image515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5" Type="http://schemas.openxmlformats.org/officeDocument/2006/relationships/image" Target="../media/image536.png"/><Relationship Id="rId33" Type="http://schemas.openxmlformats.org/officeDocument/2006/relationships/image" Target="../media/image548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527.png"/><Relationship Id="rId20" Type="http://schemas.openxmlformats.org/officeDocument/2006/relationships/image" Target="../media/image531.png"/><Relationship Id="rId29" Type="http://schemas.openxmlformats.org/officeDocument/2006/relationships/image" Target="../media/image5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5.png"/><Relationship Id="rId11" Type="http://schemas.openxmlformats.org/officeDocument/2006/relationships/image" Target="../media/image522.png"/><Relationship Id="rId24" Type="http://schemas.openxmlformats.org/officeDocument/2006/relationships/image" Target="../media/image535.png"/><Relationship Id="rId32" Type="http://schemas.openxmlformats.org/officeDocument/2006/relationships/image" Target="../media/image547.png"/><Relationship Id="rId5" Type="http://schemas.openxmlformats.org/officeDocument/2006/relationships/image" Target="../media/image518.png"/><Relationship Id="rId15" Type="http://schemas.openxmlformats.org/officeDocument/2006/relationships/image" Target="../media/image526.png"/><Relationship Id="rId23" Type="http://schemas.openxmlformats.org/officeDocument/2006/relationships/image" Target="../media/image534.png"/><Relationship Id="rId28" Type="http://schemas.openxmlformats.org/officeDocument/2006/relationships/image" Target="../media/image539.png"/><Relationship Id="rId10" Type="http://schemas.openxmlformats.org/officeDocument/2006/relationships/image" Target="../media/image521.png"/><Relationship Id="rId19" Type="http://schemas.openxmlformats.org/officeDocument/2006/relationships/image" Target="../media/image530.png"/><Relationship Id="rId31" Type="http://schemas.openxmlformats.org/officeDocument/2006/relationships/image" Target="../media/image390.png"/><Relationship Id="rId4" Type="http://schemas.openxmlformats.org/officeDocument/2006/relationships/image" Target="../media/image517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Relationship Id="rId22" Type="http://schemas.openxmlformats.org/officeDocument/2006/relationships/image" Target="../media/image533.png"/><Relationship Id="rId27" Type="http://schemas.openxmlformats.org/officeDocument/2006/relationships/image" Target="../media/image538.png"/><Relationship Id="rId30" Type="http://schemas.openxmlformats.org/officeDocument/2006/relationships/image" Target="../media/image541.png"/><Relationship Id="rId35" Type="http://schemas.openxmlformats.org/officeDocument/2006/relationships/image" Target="../media/image544.png"/><Relationship Id="rId8" Type="http://schemas.openxmlformats.org/officeDocument/2006/relationships/image" Target="../media/image5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13" Type="http://schemas.openxmlformats.org/officeDocument/2006/relationships/image" Target="../media/image559.png"/><Relationship Id="rId18" Type="http://schemas.openxmlformats.org/officeDocument/2006/relationships/image" Target="../media/image564.png"/><Relationship Id="rId3" Type="http://schemas.openxmlformats.org/officeDocument/2006/relationships/image" Target="../media/image549.png"/><Relationship Id="rId7" Type="http://schemas.openxmlformats.org/officeDocument/2006/relationships/image" Target="../media/image553.png"/><Relationship Id="rId12" Type="http://schemas.openxmlformats.org/officeDocument/2006/relationships/image" Target="../media/image558.png"/><Relationship Id="rId17" Type="http://schemas.openxmlformats.org/officeDocument/2006/relationships/image" Target="../media/image563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6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2.png"/><Relationship Id="rId11" Type="http://schemas.openxmlformats.org/officeDocument/2006/relationships/image" Target="../media/image557.png"/><Relationship Id="rId5" Type="http://schemas.openxmlformats.org/officeDocument/2006/relationships/image" Target="../media/image551.png"/><Relationship Id="rId15" Type="http://schemas.openxmlformats.org/officeDocument/2006/relationships/image" Target="../media/image561.png"/><Relationship Id="rId10" Type="http://schemas.openxmlformats.org/officeDocument/2006/relationships/image" Target="../media/image556.png"/><Relationship Id="rId4" Type="http://schemas.openxmlformats.org/officeDocument/2006/relationships/image" Target="../media/image550.png"/><Relationship Id="rId9" Type="http://schemas.openxmlformats.org/officeDocument/2006/relationships/image" Target="../media/image555.png"/><Relationship Id="rId14" Type="http://schemas.openxmlformats.org/officeDocument/2006/relationships/image" Target="../media/image5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575.png"/><Relationship Id="rId18" Type="http://schemas.openxmlformats.org/officeDocument/2006/relationships/image" Target="../media/image580.png"/><Relationship Id="rId26" Type="http://schemas.openxmlformats.org/officeDocument/2006/relationships/image" Target="../media/image588.png"/><Relationship Id="rId3" Type="http://schemas.openxmlformats.org/officeDocument/2006/relationships/image" Target="../media/image565.png"/><Relationship Id="rId21" Type="http://schemas.openxmlformats.org/officeDocument/2006/relationships/image" Target="../media/image583.png"/><Relationship Id="rId7" Type="http://schemas.openxmlformats.org/officeDocument/2006/relationships/image" Target="../media/image569.png"/><Relationship Id="rId12" Type="http://schemas.openxmlformats.org/officeDocument/2006/relationships/image" Target="../media/image574.png"/><Relationship Id="rId17" Type="http://schemas.openxmlformats.org/officeDocument/2006/relationships/image" Target="../media/image579.png"/><Relationship Id="rId25" Type="http://schemas.openxmlformats.org/officeDocument/2006/relationships/image" Target="../media/image587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578.png"/><Relationship Id="rId20" Type="http://schemas.openxmlformats.org/officeDocument/2006/relationships/image" Target="../media/image582.png"/><Relationship Id="rId29" Type="http://schemas.openxmlformats.org/officeDocument/2006/relationships/image" Target="../media/image59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8.png"/><Relationship Id="rId11" Type="http://schemas.openxmlformats.org/officeDocument/2006/relationships/image" Target="../media/image573.png"/><Relationship Id="rId24" Type="http://schemas.openxmlformats.org/officeDocument/2006/relationships/image" Target="../media/image586.png"/><Relationship Id="rId5" Type="http://schemas.openxmlformats.org/officeDocument/2006/relationships/image" Target="../media/image567.png"/><Relationship Id="rId15" Type="http://schemas.openxmlformats.org/officeDocument/2006/relationships/image" Target="../media/image577.png"/><Relationship Id="rId23" Type="http://schemas.openxmlformats.org/officeDocument/2006/relationships/image" Target="../media/image585.png"/><Relationship Id="rId28" Type="http://schemas.openxmlformats.org/officeDocument/2006/relationships/image" Target="../media/image589.png"/><Relationship Id="rId10" Type="http://schemas.openxmlformats.org/officeDocument/2006/relationships/image" Target="../media/image572.png"/><Relationship Id="rId19" Type="http://schemas.openxmlformats.org/officeDocument/2006/relationships/image" Target="../media/image581.png"/><Relationship Id="rId31" Type="http://schemas.openxmlformats.org/officeDocument/2006/relationships/image" Target="../media/image592.png"/><Relationship Id="rId4" Type="http://schemas.openxmlformats.org/officeDocument/2006/relationships/image" Target="../media/image566.png"/><Relationship Id="rId9" Type="http://schemas.openxmlformats.org/officeDocument/2006/relationships/image" Target="../media/image571.png"/><Relationship Id="rId14" Type="http://schemas.openxmlformats.org/officeDocument/2006/relationships/image" Target="../media/image576.png"/><Relationship Id="rId22" Type="http://schemas.openxmlformats.org/officeDocument/2006/relationships/image" Target="../media/image584.png"/><Relationship Id="rId27" Type="http://schemas.openxmlformats.org/officeDocument/2006/relationships/image" Target="../media/image564.png"/><Relationship Id="rId30" Type="http://schemas.openxmlformats.org/officeDocument/2006/relationships/image" Target="../media/image5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575.png"/><Relationship Id="rId18" Type="http://schemas.openxmlformats.org/officeDocument/2006/relationships/image" Target="../media/image580.png"/><Relationship Id="rId26" Type="http://schemas.openxmlformats.org/officeDocument/2006/relationships/image" Target="../media/image588.png"/><Relationship Id="rId3" Type="http://schemas.openxmlformats.org/officeDocument/2006/relationships/image" Target="../media/image565.png"/><Relationship Id="rId21" Type="http://schemas.openxmlformats.org/officeDocument/2006/relationships/image" Target="../media/image583.png"/><Relationship Id="rId7" Type="http://schemas.openxmlformats.org/officeDocument/2006/relationships/image" Target="../media/image569.png"/><Relationship Id="rId12" Type="http://schemas.openxmlformats.org/officeDocument/2006/relationships/image" Target="../media/image574.png"/><Relationship Id="rId17" Type="http://schemas.openxmlformats.org/officeDocument/2006/relationships/image" Target="../media/image579.png"/><Relationship Id="rId25" Type="http://schemas.openxmlformats.org/officeDocument/2006/relationships/image" Target="../media/image587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578.png"/><Relationship Id="rId20" Type="http://schemas.openxmlformats.org/officeDocument/2006/relationships/image" Target="../media/image582.png"/><Relationship Id="rId29" Type="http://schemas.openxmlformats.org/officeDocument/2006/relationships/image" Target="../media/image59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8.png"/><Relationship Id="rId11" Type="http://schemas.openxmlformats.org/officeDocument/2006/relationships/image" Target="../media/image573.png"/><Relationship Id="rId24" Type="http://schemas.openxmlformats.org/officeDocument/2006/relationships/image" Target="../media/image586.png"/><Relationship Id="rId5" Type="http://schemas.openxmlformats.org/officeDocument/2006/relationships/image" Target="../media/image567.png"/><Relationship Id="rId15" Type="http://schemas.openxmlformats.org/officeDocument/2006/relationships/image" Target="../media/image577.png"/><Relationship Id="rId23" Type="http://schemas.openxmlformats.org/officeDocument/2006/relationships/image" Target="../media/image585.png"/><Relationship Id="rId28" Type="http://schemas.openxmlformats.org/officeDocument/2006/relationships/image" Target="../media/image594.png"/><Relationship Id="rId10" Type="http://schemas.openxmlformats.org/officeDocument/2006/relationships/image" Target="../media/image572.png"/><Relationship Id="rId19" Type="http://schemas.openxmlformats.org/officeDocument/2006/relationships/image" Target="../media/image581.png"/><Relationship Id="rId4" Type="http://schemas.openxmlformats.org/officeDocument/2006/relationships/image" Target="../media/image566.png"/><Relationship Id="rId9" Type="http://schemas.openxmlformats.org/officeDocument/2006/relationships/image" Target="../media/image571.png"/><Relationship Id="rId14" Type="http://schemas.openxmlformats.org/officeDocument/2006/relationships/image" Target="../media/image576.png"/><Relationship Id="rId22" Type="http://schemas.openxmlformats.org/officeDocument/2006/relationships/image" Target="../media/image584.png"/><Relationship Id="rId27" Type="http://schemas.openxmlformats.org/officeDocument/2006/relationships/image" Target="../media/image5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6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png"/><Relationship Id="rId3" Type="http://schemas.openxmlformats.org/officeDocument/2006/relationships/image" Target="../media/image597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0.png"/><Relationship Id="rId11" Type="http://schemas.openxmlformats.org/officeDocument/2006/relationships/image" Target="../media/image604.png"/><Relationship Id="rId5" Type="http://schemas.openxmlformats.org/officeDocument/2006/relationships/image" Target="../media/image599.png"/><Relationship Id="rId10" Type="http://schemas.openxmlformats.org/officeDocument/2006/relationships/image" Target="../media/image603.png"/><Relationship Id="rId4" Type="http://schemas.openxmlformats.org/officeDocument/2006/relationships/image" Target="../media/image598.png"/><Relationship Id="rId9" Type="http://schemas.openxmlformats.org/officeDocument/2006/relationships/hyperlink" Target="https://gist.github.com/karpathy/d4dee566867f8291f086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14.png"/><Relationship Id="rId18" Type="http://schemas.openxmlformats.org/officeDocument/2006/relationships/image" Target="../media/image619.png"/><Relationship Id="rId3" Type="http://schemas.openxmlformats.org/officeDocument/2006/relationships/image" Target="../media/image605.png"/><Relationship Id="rId21" Type="http://schemas.openxmlformats.org/officeDocument/2006/relationships/image" Target="../media/image622.png"/><Relationship Id="rId7" Type="http://schemas.openxmlformats.org/officeDocument/2006/relationships/image" Target="../media/image609.png"/><Relationship Id="rId12" Type="http://schemas.openxmlformats.org/officeDocument/2006/relationships/image" Target="../media/image613.png"/><Relationship Id="rId17" Type="http://schemas.openxmlformats.org/officeDocument/2006/relationships/image" Target="../media/image618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617.png"/><Relationship Id="rId20" Type="http://schemas.openxmlformats.org/officeDocument/2006/relationships/image" Target="../media/image6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8.png"/><Relationship Id="rId11" Type="http://schemas.openxmlformats.org/officeDocument/2006/relationships/image" Target="../media/image297.png"/><Relationship Id="rId5" Type="http://schemas.openxmlformats.org/officeDocument/2006/relationships/image" Target="../media/image607.png"/><Relationship Id="rId15" Type="http://schemas.openxmlformats.org/officeDocument/2006/relationships/image" Target="../media/image616.png"/><Relationship Id="rId10" Type="http://schemas.openxmlformats.org/officeDocument/2006/relationships/image" Target="../media/image612.png"/><Relationship Id="rId19" Type="http://schemas.openxmlformats.org/officeDocument/2006/relationships/image" Target="../media/image620.png"/><Relationship Id="rId4" Type="http://schemas.openxmlformats.org/officeDocument/2006/relationships/image" Target="../media/image606.png"/><Relationship Id="rId9" Type="http://schemas.openxmlformats.org/officeDocument/2006/relationships/image" Target="../media/image611.png"/><Relationship Id="rId14" Type="http://schemas.openxmlformats.org/officeDocument/2006/relationships/image" Target="../media/image61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png"/><Relationship Id="rId13" Type="http://schemas.openxmlformats.org/officeDocument/2006/relationships/image" Target="../media/image633.png"/><Relationship Id="rId3" Type="http://schemas.openxmlformats.org/officeDocument/2006/relationships/image" Target="../media/image623.png"/><Relationship Id="rId7" Type="http://schemas.openxmlformats.org/officeDocument/2006/relationships/image" Target="../media/image627.png"/><Relationship Id="rId12" Type="http://schemas.openxmlformats.org/officeDocument/2006/relationships/image" Target="../media/image632.png"/><Relationship Id="rId17" Type="http://schemas.openxmlformats.org/officeDocument/2006/relationships/image" Target="../media/image637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6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6.png"/><Relationship Id="rId11" Type="http://schemas.openxmlformats.org/officeDocument/2006/relationships/image" Target="../media/image631.png"/><Relationship Id="rId5" Type="http://schemas.openxmlformats.org/officeDocument/2006/relationships/image" Target="../media/image625.png"/><Relationship Id="rId15" Type="http://schemas.openxmlformats.org/officeDocument/2006/relationships/image" Target="../media/image635.png"/><Relationship Id="rId10" Type="http://schemas.openxmlformats.org/officeDocument/2006/relationships/image" Target="../media/image630.png"/><Relationship Id="rId4" Type="http://schemas.openxmlformats.org/officeDocument/2006/relationships/image" Target="../media/image624.png"/><Relationship Id="rId9" Type="http://schemas.openxmlformats.org/officeDocument/2006/relationships/image" Target="../media/image629.png"/><Relationship Id="rId14" Type="http://schemas.openxmlformats.org/officeDocument/2006/relationships/image" Target="../media/image6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639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8.png"/><Relationship Id="rId21" Type="http://schemas.openxmlformats.org/officeDocument/2006/relationships/image" Target="../media/image93.png"/><Relationship Id="rId42" Type="http://schemas.openxmlformats.org/officeDocument/2006/relationships/image" Target="../media/image114.png"/><Relationship Id="rId47" Type="http://schemas.openxmlformats.org/officeDocument/2006/relationships/image" Target="../media/image119.png"/><Relationship Id="rId63" Type="http://schemas.openxmlformats.org/officeDocument/2006/relationships/image" Target="../media/image135.png"/><Relationship Id="rId68" Type="http://schemas.openxmlformats.org/officeDocument/2006/relationships/image" Target="../media/image140.png"/><Relationship Id="rId84" Type="http://schemas.openxmlformats.org/officeDocument/2006/relationships/image" Target="../media/image156.png"/><Relationship Id="rId89" Type="http://schemas.openxmlformats.org/officeDocument/2006/relationships/image" Target="../media/image161.png"/><Relationship Id="rId16" Type="http://schemas.openxmlformats.org/officeDocument/2006/relationships/image" Target="../media/image88.png"/><Relationship Id="rId107" Type="http://schemas.openxmlformats.org/officeDocument/2006/relationships/image" Target="../media/image179.png"/><Relationship Id="rId11" Type="http://schemas.openxmlformats.org/officeDocument/2006/relationships/image" Target="../media/image83.png"/><Relationship Id="rId32" Type="http://schemas.openxmlformats.org/officeDocument/2006/relationships/image" Target="../media/image104.png"/><Relationship Id="rId37" Type="http://schemas.openxmlformats.org/officeDocument/2006/relationships/image" Target="../media/image109.png"/><Relationship Id="rId53" Type="http://schemas.openxmlformats.org/officeDocument/2006/relationships/image" Target="../media/image125.png"/><Relationship Id="rId58" Type="http://schemas.openxmlformats.org/officeDocument/2006/relationships/image" Target="../media/image130.png"/><Relationship Id="rId74" Type="http://schemas.openxmlformats.org/officeDocument/2006/relationships/image" Target="../media/image146.png"/><Relationship Id="rId79" Type="http://schemas.openxmlformats.org/officeDocument/2006/relationships/image" Target="../media/image151.png"/><Relationship Id="rId102" Type="http://schemas.openxmlformats.org/officeDocument/2006/relationships/image" Target="../media/image174.png"/><Relationship Id="rId5" Type="http://schemas.openxmlformats.org/officeDocument/2006/relationships/image" Target="../media/image12.png"/><Relationship Id="rId90" Type="http://schemas.openxmlformats.org/officeDocument/2006/relationships/image" Target="../media/image162.png"/><Relationship Id="rId95" Type="http://schemas.openxmlformats.org/officeDocument/2006/relationships/image" Target="../media/image167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43" Type="http://schemas.openxmlformats.org/officeDocument/2006/relationships/image" Target="../media/image115.png"/><Relationship Id="rId48" Type="http://schemas.openxmlformats.org/officeDocument/2006/relationships/image" Target="../media/image120.png"/><Relationship Id="rId64" Type="http://schemas.openxmlformats.org/officeDocument/2006/relationships/image" Target="../media/image136.png"/><Relationship Id="rId69" Type="http://schemas.openxmlformats.org/officeDocument/2006/relationships/image" Target="../media/image141.png"/><Relationship Id="rId80" Type="http://schemas.openxmlformats.org/officeDocument/2006/relationships/image" Target="../media/image152.png"/><Relationship Id="rId85" Type="http://schemas.openxmlformats.org/officeDocument/2006/relationships/image" Target="../media/image157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33" Type="http://schemas.openxmlformats.org/officeDocument/2006/relationships/image" Target="../media/image105.png"/><Relationship Id="rId38" Type="http://schemas.openxmlformats.org/officeDocument/2006/relationships/image" Target="../media/image110.png"/><Relationship Id="rId59" Type="http://schemas.openxmlformats.org/officeDocument/2006/relationships/image" Target="../media/image131.png"/><Relationship Id="rId103" Type="http://schemas.openxmlformats.org/officeDocument/2006/relationships/image" Target="../media/image175.png"/><Relationship Id="rId108" Type="http://schemas.openxmlformats.org/officeDocument/2006/relationships/image" Target="../media/image180.png"/><Relationship Id="rId54" Type="http://schemas.openxmlformats.org/officeDocument/2006/relationships/image" Target="../media/image126.png"/><Relationship Id="rId70" Type="http://schemas.openxmlformats.org/officeDocument/2006/relationships/image" Target="../media/image142.png"/><Relationship Id="rId75" Type="http://schemas.openxmlformats.org/officeDocument/2006/relationships/image" Target="../media/image147.png"/><Relationship Id="rId91" Type="http://schemas.openxmlformats.org/officeDocument/2006/relationships/image" Target="../media/image163.png"/><Relationship Id="rId96" Type="http://schemas.openxmlformats.org/officeDocument/2006/relationships/image" Target="../media/image16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36" Type="http://schemas.openxmlformats.org/officeDocument/2006/relationships/image" Target="../media/image108.png"/><Relationship Id="rId49" Type="http://schemas.openxmlformats.org/officeDocument/2006/relationships/image" Target="../media/image121.png"/><Relationship Id="rId57" Type="http://schemas.openxmlformats.org/officeDocument/2006/relationships/image" Target="../media/image129.png"/><Relationship Id="rId106" Type="http://schemas.openxmlformats.org/officeDocument/2006/relationships/image" Target="../media/image178.png"/><Relationship Id="rId10" Type="http://schemas.openxmlformats.org/officeDocument/2006/relationships/image" Target="../media/image82.png"/><Relationship Id="rId31" Type="http://schemas.openxmlformats.org/officeDocument/2006/relationships/image" Target="../media/image103.png"/><Relationship Id="rId44" Type="http://schemas.openxmlformats.org/officeDocument/2006/relationships/image" Target="../media/image116.png"/><Relationship Id="rId52" Type="http://schemas.openxmlformats.org/officeDocument/2006/relationships/image" Target="../media/image124.png"/><Relationship Id="rId60" Type="http://schemas.openxmlformats.org/officeDocument/2006/relationships/image" Target="../media/image132.png"/><Relationship Id="rId65" Type="http://schemas.openxmlformats.org/officeDocument/2006/relationships/image" Target="../media/image137.png"/><Relationship Id="rId73" Type="http://schemas.openxmlformats.org/officeDocument/2006/relationships/image" Target="../media/image145.png"/><Relationship Id="rId78" Type="http://schemas.openxmlformats.org/officeDocument/2006/relationships/image" Target="../media/image150.png"/><Relationship Id="rId81" Type="http://schemas.openxmlformats.org/officeDocument/2006/relationships/image" Target="../media/image153.png"/><Relationship Id="rId86" Type="http://schemas.openxmlformats.org/officeDocument/2006/relationships/image" Target="../media/image158.png"/><Relationship Id="rId94" Type="http://schemas.openxmlformats.org/officeDocument/2006/relationships/image" Target="../media/image166.png"/><Relationship Id="rId99" Type="http://schemas.openxmlformats.org/officeDocument/2006/relationships/image" Target="../media/image171.png"/><Relationship Id="rId101" Type="http://schemas.openxmlformats.org/officeDocument/2006/relationships/image" Target="../media/image173.png"/><Relationship Id="rId4" Type="http://schemas.openxmlformats.org/officeDocument/2006/relationships/image" Target="../media/image11.png"/><Relationship Id="rId9" Type="http://schemas.openxmlformats.org/officeDocument/2006/relationships/image" Target="../media/image81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9" Type="http://schemas.openxmlformats.org/officeDocument/2006/relationships/image" Target="../media/image111.png"/><Relationship Id="rId109" Type="http://schemas.openxmlformats.org/officeDocument/2006/relationships/image" Target="../media/image181.png"/><Relationship Id="rId34" Type="http://schemas.openxmlformats.org/officeDocument/2006/relationships/image" Target="../media/image106.png"/><Relationship Id="rId50" Type="http://schemas.openxmlformats.org/officeDocument/2006/relationships/image" Target="../media/image122.png"/><Relationship Id="rId55" Type="http://schemas.openxmlformats.org/officeDocument/2006/relationships/image" Target="../media/image127.png"/><Relationship Id="rId76" Type="http://schemas.openxmlformats.org/officeDocument/2006/relationships/image" Target="../media/image148.png"/><Relationship Id="rId97" Type="http://schemas.openxmlformats.org/officeDocument/2006/relationships/image" Target="../media/image169.png"/><Relationship Id="rId104" Type="http://schemas.openxmlformats.org/officeDocument/2006/relationships/image" Target="../media/image176.png"/><Relationship Id="rId7" Type="http://schemas.openxmlformats.org/officeDocument/2006/relationships/image" Target="../media/image16.png"/><Relationship Id="rId71" Type="http://schemas.openxmlformats.org/officeDocument/2006/relationships/image" Target="../media/image143.png"/><Relationship Id="rId92" Type="http://schemas.openxmlformats.org/officeDocument/2006/relationships/image" Target="../media/image164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101.png"/><Relationship Id="rId24" Type="http://schemas.openxmlformats.org/officeDocument/2006/relationships/image" Target="../media/image96.png"/><Relationship Id="rId40" Type="http://schemas.openxmlformats.org/officeDocument/2006/relationships/image" Target="../media/image112.png"/><Relationship Id="rId45" Type="http://schemas.openxmlformats.org/officeDocument/2006/relationships/image" Target="../media/image117.png"/><Relationship Id="rId66" Type="http://schemas.openxmlformats.org/officeDocument/2006/relationships/image" Target="../media/image138.png"/><Relationship Id="rId87" Type="http://schemas.openxmlformats.org/officeDocument/2006/relationships/image" Target="../media/image159.png"/><Relationship Id="rId110" Type="http://schemas.openxmlformats.org/officeDocument/2006/relationships/image" Target="../media/image182.png"/><Relationship Id="rId61" Type="http://schemas.openxmlformats.org/officeDocument/2006/relationships/image" Target="../media/image133.png"/><Relationship Id="rId82" Type="http://schemas.openxmlformats.org/officeDocument/2006/relationships/image" Target="../media/image154.png"/><Relationship Id="rId19" Type="http://schemas.openxmlformats.org/officeDocument/2006/relationships/image" Target="../media/image91.png"/><Relationship Id="rId14" Type="http://schemas.openxmlformats.org/officeDocument/2006/relationships/image" Target="../media/image86.png"/><Relationship Id="rId30" Type="http://schemas.openxmlformats.org/officeDocument/2006/relationships/image" Target="../media/image102.png"/><Relationship Id="rId35" Type="http://schemas.openxmlformats.org/officeDocument/2006/relationships/image" Target="../media/image107.png"/><Relationship Id="rId56" Type="http://schemas.openxmlformats.org/officeDocument/2006/relationships/image" Target="../media/image128.png"/><Relationship Id="rId77" Type="http://schemas.openxmlformats.org/officeDocument/2006/relationships/image" Target="../media/image149.png"/><Relationship Id="rId100" Type="http://schemas.openxmlformats.org/officeDocument/2006/relationships/image" Target="../media/image172.png"/><Relationship Id="rId105" Type="http://schemas.openxmlformats.org/officeDocument/2006/relationships/image" Target="../media/image177.png"/><Relationship Id="rId8" Type="http://schemas.openxmlformats.org/officeDocument/2006/relationships/image" Target="../media/image80.png"/><Relationship Id="rId51" Type="http://schemas.openxmlformats.org/officeDocument/2006/relationships/image" Target="../media/image123.png"/><Relationship Id="rId72" Type="http://schemas.openxmlformats.org/officeDocument/2006/relationships/image" Target="../media/image144.png"/><Relationship Id="rId93" Type="http://schemas.openxmlformats.org/officeDocument/2006/relationships/image" Target="../media/image165.png"/><Relationship Id="rId98" Type="http://schemas.openxmlformats.org/officeDocument/2006/relationships/image" Target="../media/image170.png"/><Relationship Id="rId3" Type="http://schemas.openxmlformats.org/officeDocument/2006/relationships/image" Target="../media/image10.png"/><Relationship Id="rId25" Type="http://schemas.openxmlformats.org/officeDocument/2006/relationships/image" Target="../media/image97.png"/><Relationship Id="rId46" Type="http://schemas.openxmlformats.org/officeDocument/2006/relationships/image" Target="../media/image118.png"/><Relationship Id="rId67" Type="http://schemas.openxmlformats.org/officeDocument/2006/relationships/image" Target="../media/image139.png"/><Relationship Id="rId20" Type="http://schemas.openxmlformats.org/officeDocument/2006/relationships/image" Target="../media/image92.png"/><Relationship Id="rId41" Type="http://schemas.openxmlformats.org/officeDocument/2006/relationships/image" Target="../media/image113.png"/><Relationship Id="rId62" Type="http://schemas.openxmlformats.org/officeDocument/2006/relationships/image" Target="../media/image134.png"/><Relationship Id="rId83" Type="http://schemas.openxmlformats.org/officeDocument/2006/relationships/image" Target="../media/image155.png"/><Relationship Id="rId88" Type="http://schemas.openxmlformats.org/officeDocument/2006/relationships/image" Target="../media/image160.png"/><Relationship Id="rId111" Type="http://schemas.openxmlformats.org/officeDocument/2006/relationships/image" Target="../media/image18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13" Type="http://schemas.openxmlformats.org/officeDocument/2006/relationships/image" Target="../media/image651.png"/><Relationship Id="rId3" Type="http://schemas.openxmlformats.org/officeDocument/2006/relationships/image" Target="../media/image642.png"/><Relationship Id="rId7" Type="http://schemas.openxmlformats.org/officeDocument/2006/relationships/image" Target="../media/image646.png"/><Relationship Id="rId12" Type="http://schemas.openxmlformats.org/officeDocument/2006/relationships/hyperlink" Target="http://stacks.math.columbia.edu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5.png"/><Relationship Id="rId11" Type="http://schemas.openxmlformats.org/officeDocument/2006/relationships/image" Target="../media/image650.png"/><Relationship Id="rId5" Type="http://schemas.openxmlformats.org/officeDocument/2006/relationships/image" Target="../media/image644.png"/><Relationship Id="rId15" Type="http://schemas.openxmlformats.org/officeDocument/2006/relationships/image" Target="../media/image652.png"/><Relationship Id="rId10" Type="http://schemas.openxmlformats.org/officeDocument/2006/relationships/image" Target="../media/image649.png"/><Relationship Id="rId4" Type="http://schemas.openxmlformats.org/officeDocument/2006/relationships/image" Target="../media/image643.png"/><Relationship Id="rId9" Type="http://schemas.openxmlformats.org/officeDocument/2006/relationships/image" Target="../media/image648.png"/><Relationship Id="rId14" Type="http://schemas.openxmlformats.org/officeDocument/2006/relationships/hyperlink" Target="https://github.com/stacks/stacks-project/blob/master/COPYIN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1.png"/><Relationship Id="rId4" Type="http://schemas.openxmlformats.org/officeDocument/2006/relationships/image" Target="../media/image6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5.png"/><Relationship Id="rId4" Type="http://schemas.openxmlformats.org/officeDocument/2006/relationships/image" Target="../media/image6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7.png"/><Relationship Id="rId5" Type="http://schemas.openxmlformats.org/officeDocument/2006/relationships/image" Target="../media/image666.png"/><Relationship Id="rId4" Type="http://schemas.openxmlformats.org/officeDocument/2006/relationships/image" Target="../media/image6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70.png"/><Relationship Id="rId4" Type="http://schemas.openxmlformats.org/officeDocument/2006/relationships/image" Target="../media/image6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2.png"/><Relationship Id="rId5" Type="http://schemas.openxmlformats.org/officeDocument/2006/relationships/image" Target="../media/image671.png"/><Relationship Id="rId4" Type="http://schemas.openxmlformats.org/officeDocument/2006/relationships/image" Target="../media/image66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9" Type="http://schemas.openxmlformats.org/officeDocument/2006/relationships/image" Target="../media/image220.png"/><Relationship Id="rId21" Type="http://schemas.openxmlformats.org/officeDocument/2006/relationships/image" Target="../media/image202.png"/><Relationship Id="rId34" Type="http://schemas.openxmlformats.org/officeDocument/2006/relationships/image" Target="../media/image215.png"/><Relationship Id="rId42" Type="http://schemas.openxmlformats.org/officeDocument/2006/relationships/image" Target="../media/image223.png"/><Relationship Id="rId47" Type="http://schemas.openxmlformats.org/officeDocument/2006/relationships/image" Target="../media/image228.png"/><Relationship Id="rId50" Type="http://schemas.openxmlformats.org/officeDocument/2006/relationships/image" Target="../media/image231.png"/><Relationship Id="rId55" Type="http://schemas.openxmlformats.org/officeDocument/2006/relationships/image" Target="../media/image236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7.png"/><Relationship Id="rId29" Type="http://schemas.openxmlformats.org/officeDocument/2006/relationships/image" Target="../media/image210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32" Type="http://schemas.openxmlformats.org/officeDocument/2006/relationships/image" Target="../media/image213.png"/><Relationship Id="rId37" Type="http://schemas.openxmlformats.org/officeDocument/2006/relationships/image" Target="../media/image218.png"/><Relationship Id="rId40" Type="http://schemas.openxmlformats.org/officeDocument/2006/relationships/image" Target="../media/image221.png"/><Relationship Id="rId45" Type="http://schemas.openxmlformats.org/officeDocument/2006/relationships/image" Target="../media/image226.png"/><Relationship Id="rId53" Type="http://schemas.openxmlformats.org/officeDocument/2006/relationships/image" Target="../media/image234.png"/><Relationship Id="rId58" Type="http://schemas.openxmlformats.org/officeDocument/2006/relationships/image" Target="../media/image239.png"/><Relationship Id="rId5" Type="http://schemas.openxmlformats.org/officeDocument/2006/relationships/image" Target="../media/image186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216.png"/><Relationship Id="rId43" Type="http://schemas.openxmlformats.org/officeDocument/2006/relationships/image" Target="../media/image224.png"/><Relationship Id="rId48" Type="http://schemas.openxmlformats.org/officeDocument/2006/relationships/image" Target="../media/image229.png"/><Relationship Id="rId56" Type="http://schemas.openxmlformats.org/officeDocument/2006/relationships/image" Target="../media/image237.png"/><Relationship Id="rId8" Type="http://schemas.openxmlformats.org/officeDocument/2006/relationships/image" Target="../media/image189.png"/><Relationship Id="rId51" Type="http://schemas.openxmlformats.org/officeDocument/2006/relationships/image" Target="../media/image232.png"/><Relationship Id="rId3" Type="http://schemas.openxmlformats.org/officeDocument/2006/relationships/image" Target="../media/image184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33" Type="http://schemas.openxmlformats.org/officeDocument/2006/relationships/image" Target="../media/image214.png"/><Relationship Id="rId38" Type="http://schemas.openxmlformats.org/officeDocument/2006/relationships/image" Target="../media/image219.png"/><Relationship Id="rId46" Type="http://schemas.openxmlformats.org/officeDocument/2006/relationships/image" Target="../media/image227.png"/><Relationship Id="rId59" Type="http://schemas.openxmlformats.org/officeDocument/2006/relationships/image" Target="../media/image240.png"/><Relationship Id="rId20" Type="http://schemas.openxmlformats.org/officeDocument/2006/relationships/image" Target="../media/image201.png"/><Relationship Id="rId41" Type="http://schemas.openxmlformats.org/officeDocument/2006/relationships/image" Target="../media/image222.png"/><Relationship Id="rId54" Type="http://schemas.openxmlformats.org/officeDocument/2006/relationships/image" Target="../media/image2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7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image" Target="../media/image209.png"/><Relationship Id="rId36" Type="http://schemas.openxmlformats.org/officeDocument/2006/relationships/image" Target="../media/image217.png"/><Relationship Id="rId49" Type="http://schemas.openxmlformats.org/officeDocument/2006/relationships/image" Target="../media/image230.png"/><Relationship Id="rId57" Type="http://schemas.openxmlformats.org/officeDocument/2006/relationships/image" Target="../media/image238.png"/><Relationship Id="rId10" Type="http://schemas.openxmlformats.org/officeDocument/2006/relationships/image" Target="../media/image191.png"/><Relationship Id="rId31" Type="http://schemas.openxmlformats.org/officeDocument/2006/relationships/image" Target="../media/image212.png"/><Relationship Id="rId44" Type="http://schemas.openxmlformats.org/officeDocument/2006/relationships/image" Target="../media/image225.png"/><Relationship Id="rId52" Type="http://schemas.openxmlformats.org/officeDocument/2006/relationships/image" Target="../media/image2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0.png"/><Relationship Id="rId5" Type="http://schemas.openxmlformats.org/officeDocument/2006/relationships/image" Target="../media/image674.png"/><Relationship Id="rId4" Type="http://schemas.openxmlformats.org/officeDocument/2006/relationships/image" Target="../media/image6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7" Type="http://schemas.openxmlformats.org/officeDocument/2006/relationships/image" Target="../media/image6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6.png"/><Relationship Id="rId5" Type="http://schemas.openxmlformats.org/officeDocument/2006/relationships/image" Target="../media/image675.png"/><Relationship Id="rId4" Type="http://schemas.openxmlformats.org/officeDocument/2006/relationships/image" Target="../media/image6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4.png"/><Relationship Id="rId5" Type="http://schemas.openxmlformats.org/officeDocument/2006/relationships/image" Target="../media/image683.png"/><Relationship Id="rId4" Type="http://schemas.openxmlformats.org/officeDocument/2006/relationships/image" Target="../media/image68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85.png"/><Relationship Id="rId7" Type="http://schemas.openxmlformats.org/officeDocument/2006/relationships/image" Target="../media/image6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8.png"/><Relationship Id="rId5" Type="http://schemas.openxmlformats.org/officeDocument/2006/relationships/image" Target="../media/image687.png"/><Relationship Id="rId10" Type="http://schemas.openxmlformats.org/officeDocument/2006/relationships/image" Target="../media/image692.png"/><Relationship Id="rId4" Type="http://schemas.openxmlformats.org/officeDocument/2006/relationships/image" Target="../media/image686.png"/><Relationship Id="rId9" Type="http://schemas.openxmlformats.org/officeDocument/2006/relationships/image" Target="../media/image69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straw-hat-man-sea-sunlight-sunset-70696/" TargetMode="External"/><Relationship Id="rId3" Type="http://schemas.openxmlformats.org/officeDocument/2006/relationships/image" Target="../media/image693.png"/><Relationship Id="rId7" Type="http://schemas.openxmlformats.org/officeDocument/2006/relationships/image" Target="../media/image6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96.png"/><Relationship Id="rId11" Type="http://schemas.openxmlformats.org/officeDocument/2006/relationships/image" Target="../media/image699.png"/><Relationship Id="rId5" Type="http://schemas.openxmlformats.org/officeDocument/2006/relationships/image" Target="../media/image695.png"/><Relationship Id="rId10" Type="http://schemas.openxmlformats.org/officeDocument/2006/relationships/hyperlink" Target="https://creativecommons.org/publicdomain/zero/1.0/deed.en" TargetMode="External"/><Relationship Id="rId4" Type="http://schemas.openxmlformats.org/officeDocument/2006/relationships/image" Target="../media/image694.png"/><Relationship Id="rId9" Type="http://schemas.openxmlformats.org/officeDocument/2006/relationships/image" Target="../media/image69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3" Type="http://schemas.openxmlformats.org/officeDocument/2006/relationships/image" Target="../media/image693.png"/><Relationship Id="rId7" Type="http://schemas.openxmlformats.org/officeDocument/2006/relationships/image" Target="../media/image7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2.png"/><Relationship Id="rId5" Type="http://schemas.openxmlformats.org/officeDocument/2006/relationships/image" Target="../media/image701.png"/><Relationship Id="rId10" Type="http://schemas.openxmlformats.org/officeDocument/2006/relationships/image" Target="../media/image695.png"/><Relationship Id="rId4" Type="http://schemas.openxmlformats.org/officeDocument/2006/relationships/image" Target="../media/image700.png"/><Relationship Id="rId9" Type="http://schemas.openxmlformats.org/officeDocument/2006/relationships/image" Target="../media/image69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3" Type="http://schemas.openxmlformats.org/officeDocument/2006/relationships/image" Target="../media/image693.png"/><Relationship Id="rId7" Type="http://schemas.openxmlformats.org/officeDocument/2006/relationships/image" Target="../media/image703.png"/><Relationship Id="rId12" Type="http://schemas.openxmlformats.org/officeDocument/2006/relationships/image" Target="../media/image6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2.png"/><Relationship Id="rId11" Type="http://schemas.openxmlformats.org/officeDocument/2006/relationships/image" Target="../media/image694.png"/><Relationship Id="rId5" Type="http://schemas.openxmlformats.org/officeDocument/2006/relationships/image" Target="../media/image701.png"/><Relationship Id="rId10" Type="http://schemas.openxmlformats.org/officeDocument/2006/relationships/image" Target="../media/image705.png"/><Relationship Id="rId4" Type="http://schemas.openxmlformats.org/officeDocument/2006/relationships/image" Target="../media/image700.png"/><Relationship Id="rId9" Type="http://schemas.openxmlformats.org/officeDocument/2006/relationships/image" Target="../media/image70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6.png"/><Relationship Id="rId13" Type="http://schemas.openxmlformats.org/officeDocument/2006/relationships/image" Target="../media/image694.png"/><Relationship Id="rId3" Type="http://schemas.openxmlformats.org/officeDocument/2006/relationships/image" Target="../media/image693.png"/><Relationship Id="rId7" Type="http://schemas.openxmlformats.org/officeDocument/2006/relationships/image" Target="../media/image703.png"/><Relationship Id="rId12" Type="http://schemas.openxmlformats.org/officeDocument/2006/relationships/image" Target="../media/image70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2.png"/><Relationship Id="rId11" Type="http://schemas.openxmlformats.org/officeDocument/2006/relationships/image" Target="../media/image708.png"/><Relationship Id="rId5" Type="http://schemas.openxmlformats.org/officeDocument/2006/relationships/image" Target="../media/image701.png"/><Relationship Id="rId10" Type="http://schemas.openxmlformats.org/officeDocument/2006/relationships/image" Target="../media/image707.png"/><Relationship Id="rId4" Type="http://schemas.openxmlformats.org/officeDocument/2006/relationships/image" Target="../media/image700.png"/><Relationship Id="rId9" Type="http://schemas.openxmlformats.org/officeDocument/2006/relationships/image" Target="../media/image696.png"/><Relationship Id="rId14" Type="http://schemas.openxmlformats.org/officeDocument/2006/relationships/image" Target="../media/image69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708.png"/><Relationship Id="rId18" Type="http://schemas.openxmlformats.org/officeDocument/2006/relationships/image" Target="../media/image718.png"/><Relationship Id="rId26" Type="http://schemas.openxmlformats.org/officeDocument/2006/relationships/image" Target="../media/image723.png"/><Relationship Id="rId3" Type="http://schemas.openxmlformats.org/officeDocument/2006/relationships/image" Target="../media/image693.png"/><Relationship Id="rId21" Type="http://schemas.openxmlformats.org/officeDocument/2006/relationships/image" Target="../media/image709.png"/><Relationship Id="rId7" Type="http://schemas.openxmlformats.org/officeDocument/2006/relationships/image" Target="../media/image703.png"/><Relationship Id="rId12" Type="http://schemas.openxmlformats.org/officeDocument/2006/relationships/image" Target="../media/image707.png"/><Relationship Id="rId17" Type="http://schemas.openxmlformats.org/officeDocument/2006/relationships/image" Target="../media/image717.png"/><Relationship Id="rId25" Type="http://schemas.openxmlformats.org/officeDocument/2006/relationships/image" Target="../media/image722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716.png"/><Relationship Id="rId20" Type="http://schemas.openxmlformats.org/officeDocument/2006/relationships/image" Target="../media/image7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2.png"/><Relationship Id="rId11" Type="http://schemas.openxmlformats.org/officeDocument/2006/relationships/image" Target="../media/image713.png"/><Relationship Id="rId24" Type="http://schemas.openxmlformats.org/officeDocument/2006/relationships/image" Target="../media/image721.png"/><Relationship Id="rId5" Type="http://schemas.openxmlformats.org/officeDocument/2006/relationships/image" Target="../media/image701.png"/><Relationship Id="rId15" Type="http://schemas.openxmlformats.org/officeDocument/2006/relationships/image" Target="../media/image715.png"/><Relationship Id="rId23" Type="http://schemas.openxmlformats.org/officeDocument/2006/relationships/image" Target="../media/image706.png"/><Relationship Id="rId28" Type="http://schemas.openxmlformats.org/officeDocument/2006/relationships/image" Target="../media/image695.png"/><Relationship Id="rId10" Type="http://schemas.openxmlformats.org/officeDocument/2006/relationships/image" Target="../media/image712.png"/><Relationship Id="rId19" Type="http://schemas.openxmlformats.org/officeDocument/2006/relationships/image" Target="../media/image719.png"/><Relationship Id="rId4" Type="http://schemas.openxmlformats.org/officeDocument/2006/relationships/image" Target="../media/image700.png"/><Relationship Id="rId9" Type="http://schemas.openxmlformats.org/officeDocument/2006/relationships/image" Target="../media/image711.png"/><Relationship Id="rId14" Type="http://schemas.openxmlformats.org/officeDocument/2006/relationships/image" Target="../media/image714.png"/><Relationship Id="rId22" Type="http://schemas.openxmlformats.org/officeDocument/2006/relationships/image" Target="../media/image696.png"/><Relationship Id="rId27" Type="http://schemas.openxmlformats.org/officeDocument/2006/relationships/image" Target="../media/image69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708.png"/><Relationship Id="rId18" Type="http://schemas.openxmlformats.org/officeDocument/2006/relationships/image" Target="../media/image718.png"/><Relationship Id="rId26" Type="http://schemas.openxmlformats.org/officeDocument/2006/relationships/image" Target="../media/image729.png"/><Relationship Id="rId3" Type="http://schemas.openxmlformats.org/officeDocument/2006/relationships/image" Target="../media/image693.png"/><Relationship Id="rId21" Type="http://schemas.openxmlformats.org/officeDocument/2006/relationships/image" Target="../media/image709.png"/><Relationship Id="rId7" Type="http://schemas.openxmlformats.org/officeDocument/2006/relationships/image" Target="../media/image703.png"/><Relationship Id="rId12" Type="http://schemas.openxmlformats.org/officeDocument/2006/relationships/image" Target="../media/image707.png"/><Relationship Id="rId17" Type="http://schemas.openxmlformats.org/officeDocument/2006/relationships/image" Target="../media/image717.png"/><Relationship Id="rId25" Type="http://schemas.openxmlformats.org/officeDocument/2006/relationships/image" Target="../media/image728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716.png"/><Relationship Id="rId20" Type="http://schemas.openxmlformats.org/officeDocument/2006/relationships/image" Target="../media/image725.png"/><Relationship Id="rId29" Type="http://schemas.openxmlformats.org/officeDocument/2006/relationships/image" Target="../media/image69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2.png"/><Relationship Id="rId11" Type="http://schemas.openxmlformats.org/officeDocument/2006/relationships/image" Target="../media/image713.png"/><Relationship Id="rId24" Type="http://schemas.openxmlformats.org/officeDocument/2006/relationships/image" Target="../media/image727.png"/><Relationship Id="rId5" Type="http://schemas.openxmlformats.org/officeDocument/2006/relationships/image" Target="../media/image701.png"/><Relationship Id="rId15" Type="http://schemas.openxmlformats.org/officeDocument/2006/relationships/image" Target="../media/image715.png"/><Relationship Id="rId23" Type="http://schemas.openxmlformats.org/officeDocument/2006/relationships/image" Target="../media/image726.png"/><Relationship Id="rId28" Type="http://schemas.openxmlformats.org/officeDocument/2006/relationships/image" Target="../media/image706.png"/><Relationship Id="rId10" Type="http://schemas.openxmlformats.org/officeDocument/2006/relationships/image" Target="../media/image712.png"/><Relationship Id="rId19" Type="http://schemas.openxmlformats.org/officeDocument/2006/relationships/image" Target="../media/image724.png"/><Relationship Id="rId4" Type="http://schemas.openxmlformats.org/officeDocument/2006/relationships/image" Target="../media/image700.png"/><Relationship Id="rId9" Type="http://schemas.openxmlformats.org/officeDocument/2006/relationships/image" Target="../media/image711.png"/><Relationship Id="rId14" Type="http://schemas.openxmlformats.org/officeDocument/2006/relationships/image" Target="../media/image714.png"/><Relationship Id="rId22" Type="http://schemas.openxmlformats.org/officeDocument/2006/relationships/image" Target="../media/image696.png"/><Relationship Id="rId27" Type="http://schemas.openxmlformats.org/officeDocument/2006/relationships/image" Target="../media/image730.png"/><Relationship Id="rId30" Type="http://schemas.openxmlformats.org/officeDocument/2006/relationships/image" Target="../media/image69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708.png"/><Relationship Id="rId18" Type="http://schemas.openxmlformats.org/officeDocument/2006/relationships/image" Target="../media/image718.png"/><Relationship Id="rId26" Type="http://schemas.openxmlformats.org/officeDocument/2006/relationships/image" Target="../media/image732.png"/><Relationship Id="rId3" Type="http://schemas.openxmlformats.org/officeDocument/2006/relationships/image" Target="../media/image693.png"/><Relationship Id="rId21" Type="http://schemas.openxmlformats.org/officeDocument/2006/relationships/image" Target="../media/image709.png"/><Relationship Id="rId7" Type="http://schemas.openxmlformats.org/officeDocument/2006/relationships/image" Target="../media/image703.png"/><Relationship Id="rId12" Type="http://schemas.openxmlformats.org/officeDocument/2006/relationships/image" Target="../media/image707.png"/><Relationship Id="rId17" Type="http://schemas.openxmlformats.org/officeDocument/2006/relationships/image" Target="../media/image717.png"/><Relationship Id="rId25" Type="http://schemas.openxmlformats.org/officeDocument/2006/relationships/image" Target="../media/image731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716.png"/><Relationship Id="rId20" Type="http://schemas.openxmlformats.org/officeDocument/2006/relationships/image" Target="../media/image725.png"/><Relationship Id="rId29" Type="http://schemas.openxmlformats.org/officeDocument/2006/relationships/image" Target="../media/image7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2.png"/><Relationship Id="rId11" Type="http://schemas.openxmlformats.org/officeDocument/2006/relationships/image" Target="../media/image713.png"/><Relationship Id="rId24" Type="http://schemas.openxmlformats.org/officeDocument/2006/relationships/image" Target="../media/image706.png"/><Relationship Id="rId5" Type="http://schemas.openxmlformats.org/officeDocument/2006/relationships/image" Target="../media/image701.png"/><Relationship Id="rId15" Type="http://schemas.openxmlformats.org/officeDocument/2006/relationships/image" Target="../media/image715.png"/><Relationship Id="rId23" Type="http://schemas.openxmlformats.org/officeDocument/2006/relationships/image" Target="../media/image726.png"/><Relationship Id="rId28" Type="http://schemas.openxmlformats.org/officeDocument/2006/relationships/image" Target="../media/image734.png"/><Relationship Id="rId10" Type="http://schemas.openxmlformats.org/officeDocument/2006/relationships/image" Target="../media/image712.png"/><Relationship Id="rId19" Type="http://schemas.openxmlformats.org/officeDocument/2006/relationships/image" Target="../media/image724.png"/><Relationship Id="rId31" Type="http://schemas.openxmlformats.org/officeDocument/2006/relationships/image" Target="../media/image695.png"/><Relationship Id="rId4" Type="http://schemas.openxmlformats.org/officeDocument/2006/relationships/image" Target="../media/image700.png"/><Relationship Id="rId9" Type="http://schemas.openxmlformats.org/officeDocument/2006/relationships/image" Target="../media/image711.png"/><Relationship Id="rId14" Type="http://schemas.openxmlformats.org/officeDocument/2006/relationships/image" Target="../media/image714.png"/><Relationship Id="rId22" Type="http://schemas.openxmlformats.org/officeDocument/2006/relationships/image" Target="../media/image696.png"/><Relationship Id="rId27" Type="http://schemas.openxmlformats.org/officeDocument/2006/relationships/image" Target="../media/image733.png"/><Relationship Id="rId30" Type="http://schemas.openxmlformats.org/officeDocument/2006/relationships/image" Target="../media/image694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8.png"/><Relationship Id="rId18" Type="http://schemas.openxmlformats.org/officeDocument/2006/relationships/image" Target="../media/image718.png"/><Relationship Id="rId26" Type="http://schemas.openxmlformats.org/officeDocument/2006/relationships/image" Target="../media/image732.png"/><Relationship Id="rId3" Type="http://schemas.openxmlformats.org/officeDocument/2006/relationships/image" Target="../media/image693.png"/><Relationship Id="rId21" Type="http://schemas.openxmlformats.org/officeDocument/2006/relationships/image" Target="../media/image709.png"/><Relationship Id="rId34" Type="http://schemas.openxmlformats.org/officeDocument/2006/relationships/image" Target="../media/image694.png"/><Relationship Id="rId7" Type="http://schemas.openxmlformats.org/officeDocument/2006/relationships/image" Target="../media/image703.png"/><Relationship Id="rId12" Type="http://schemas.openxmlformats.org/officeDocument/2006/relationships/image" Target="../media/image707.png"/><Relationship Id="rId17" Type="http://schemas.openxmlformats.org/officeDocument/2006/relationships/image" Target="../media/image717.png"/><Relationship Id="rId25" Type="http://schemas.openxmlformats.org/officeDocument/2006/relationships/image" Target="../media/image731.png"/><Relationship Id="rId33" Type="http://schemas.openxmlformats.org/officeDocument/2006/relationships/image" Target="../media/image739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716.png"/><Relationship Id="rId20" Type="http://schemas.openxmlformats.org/officeDocument/2006/relationships/image" Target="../media/image725.png"/><Relationship Id="rId29" Type="http://schemas.openxmlformats.org/officeDocument/2006/relationships/image" Target="../media/image7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2.png"/><Relationship Id="rId11" Type="http://schemas.openxmlformats.org/officeDocument/2006/relationships/image" Target="../media/image713.png"/><Relationship Id="rId24" Type="http://schemas.openxmlformats.org/officeDocument/2006/relationships/image" Target="../media/image706.png"/><Relationship Id="rId32" Type="http://schemas.openxmlformats.org/officeDocument/2006/relationships/image" Target="../media/image738.png"/><Relationship Id="rId5" Type="http://schemas.openxmlformats.org/officeDocument/2006/relationships/image" Target="../media/image701.png"/><Relationship Id="rId15" Type="http://schemas.openxmlformats.org/officeDocument/2006/relationships/image" Target="../media/image715.png"/><Relationship Id="rId23" Type="http://schemas.openxmlformats.org/officeDocument/2006/relationships/image" Target="../media/image726.png"/><Relationship Id="rId28" Type="http://schemas.openxmlformats.org/officeDocument/2006/relationships/image" Target="../media/image734.png"/><Relationship Id="rId10" Type="http://schemas.openxmlformats.org/officeDocument/2006/relationships/image" Target="../media/image712.png"/><Relationship Id="rId19" Type="http://schemas.openxmlformats.org/officeDocument/2006/relationships/image" Target="../media/image724.png"/><Relationship Id="rId31" Type="http://schemas.openxmlformats.org/officeDocument/2006/relationships/image" Target="../media/image737.png"/><Relationship Id="rId4" Type="http://schemas.openxmlformats.org/officeDocument/2006/relationships/image" Target="../media/image700.png"/><Relationship Id="rId9" Type="http://schemas.openxmlformats.org/officeDocument/2006/relationships/image" Target="../media/image711.png"/><Relationship Id="rId14" Type="http://schemas.openxmlformats.org/officeDocument/2006/relationships/image" Target="../media/image714.png"/><Relationship Id="rId22" Type="http://schemas.openxmlformats.org/officeDocument/2006/relationships/image" Target="../media/image696.png"/><Relationship Id="rId27" Type="http://schemas.openxmlformats.org/officeDocument/2006/relationships/image" Target="../media/image733.png"/><Relationship Id="rId30" Type="http://schemas.openxmlformats.org/officeDocument/2006/relationships/image" Target="../media/image736.png"/><Relationship Id="rId35" Type="http://schemas.openxmlformats.org/officeDocument/2006/relationships/image" Target="../media/image695.png"/><Relationship Id="rId8" Type="http://schemas.openxmlformats.org/officeDocument/2006/relationships/image" Target="../media/image710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8.png"/><Relationship Id="rId18" Type="http://schemas.openxmlformats.org/officeDocument/2006/relationships/image" Target="../media/image718.png"/><Relationship Id="rId26" Type="http://schemas.openxmlformats.org/officeDocument/2006/relationships/image" Target="../media/image732.png"/><Relationship Id="rId3" Type="http://schemas.openxmlformats.org/officeDocument/2006/relationships/image" Target="../media/image693.png"/><Relationship Id="rId21" Type="http://schemas.openxmlformats.org/officeDocument/2006/relationships/image" Target="../media/image709.png"/><Relationship Id="rId34" Type="http://schemas.openxmlformats.org/officeDocument/2006/relationships/image" Target="../media/image744.png"/><Relationship Id="rId7" Type="http://schemas.openxmlformats.org/officeDocument/2006/relationships/image" Target="../media/image703.png"/><Relationship Id="rId12" Type="http://schemas.openxmlformats.org/officeDocument/2006/relationships/image" Target="../media/image707.png"/><Relationship Id="rId17" Type="http://schemas.openxmlformats.org/officeDocument/2006/relationships/image" Target="../media/image717.png"/><Relationship Id="rId25" Type="http://schemas.openxmlformats.org/officeDocument/2006/relationships/image" Target="../media/image731.png"/><Relationship Id="rId33" Type="http://schemas.openxmlformats.org/officeDocument/2006/relationships/image" Target="../media/image743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716.png"/><Relationship Id="rId20" Type="http://schemas.openxmlformats.org/officeDocument/2006/relationships/image" Target="../media/image725.png"/><Relationship Id="rId29" Type="http://schemas.openxmlformats.org/officeDocument/2006/relationships/image" Target="../media/image7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2.png"/><Relationship Id="rId11" Type="http://schemas.openxmlformats.org/officeDocument/2006/relationships/image" Target="../media/image713.png"/><Relationship Id="rId24" Type="http://schemas.openxmlformats.org/officeDocument/2006/relationships/image" Target="../media/image706.png"/><Relationship Id="rId32" Type="http://schemas.openxmlformats.org/officeDocument/2006/relationships/image" Target="../media/image742.png"/><Relationship Id="rId5" Type="http://schemas.openxmlformats.org/officeDocument/2006/relationships/image" Target="../media/image701.png"/><Relationship Id="rId15" Type="http://schemas.openxmlformats.org/officeDocument/2006/relationships/image" Target="../media/image715.png"/><Relationship Id="rId23" Type="http://schemas.openxmlformats.org/officeDocument/2006/relationships/image" Target="../media/image726.png"/><Relationship Id="rId28" Type="http://schemas.openxmlformats.org/officeDocument/2006/relationships/image" Target="../media/image734.png"/><Relationship Id="rId36" Type="http://schemas.openxmlformats.org/officeDocument/2006/relationships/image" Target="../media/image695.png"/><Relationship Id="rId10" Type="http://schemas.openxmlformats.org/officeDocument/2006/relationships/image" Target="../media/image712.png"/><Relationship Id="rId19" Type="http://schemas.openxmlformats.org/officeDocument/2006/relationships/image" Target="../media/image724.png"/><Relationship Id="rId31" Type="http://schemas.openxmlformats.org/officeDocument/2006/relationships/image" Target="../media/image741.png"/><Relationship Id="rId4" Type="http://schemas.openxmlformats.org/officeDocument/2006/relationships/image" Target="../media/image700.png"/><Relationship Id="rId9" Type="http://schemas.openxmlformats.org/officeDocument/2006/relationships/image" Target="../media/image711.png"/><Relationship Id="rId14" Type="http://schemas.openxmlformats.org/officeDocument/2006/relationships/image" Target="../media/image714.png"/><Relationship Id="rId22" Type="http://schemas.openxmlformats.org/officeDocument/2006/relationships/image" Target="../media/image696.png"/><Relationship Id="rId27" Type="http://schemas.openxmlformats.org/officeDocument/2006/relationships/image" Target="../media/image733.png"/><Relationship Id="rId30" Type="http://schemas.openxmlformats.org/officeDocument/2006/relationships/image" Target="../media/image740.png"/><Relationship Id="rId35" Type="http://schemas.openxmlformats.org/officeDocument/2006/relationships/image" Target="../media/image694.png"/><Relationship Id="rId8" Type="http://schemas.openxmlformats.org/officeDocument/2006/relationships/image" Target="../media/image710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8.png"/><Relationship Id="rId18" Type="http://schemas.openxmlformats.org/officeDocument/2006/relationships/image" Target="../media/image718.png"/><Relationship Id="rId26" Type="http://schemas.openxmlformats.org/officeDocument/2006/relationships/image" Target="../media/image732.png"/><Relationship Id="rId39" Type="http://schemas.openxmlformats.org/officeDocument/2006/relationships/image" Target="../media/image694.png"/><Relationship Id="rId21" Type="http://schemas.openxmlformats.org/officeDocument/2006/relationships/image" Target="../media/image709.png"/><Relationship Id="rId34" Type="http://schemas.openxmlformats.org/officeDocument/2006/relationships/image" Target="../media/image744.png"/><Relationship Id="rId7" Type="http://schemas.openxmlformats.org/officeDocument/2006/relationships/image" Target="../media/image703.png"/><Relationship Id="rId12" Type="http://schemas.openxmlformats.org/officeDocument/2006/relationships/image" Target="../media/image707.png"/><Relationship Id="rId17" Type="http://schemas.openxmlformats.org/officeDocument/2006/relationships/image" Target="../media/image717.png"/><Relationship Id="rId25" Type="http://schemas.openxmlformats.org/officeDocument/2006/relationships/image" Target="../media/image731.png"/><Relationship Id="rId33" Type="http://schemas.openxmlformats.org/officeDocument/2006/relationships/image" Target="../media/image743.png"/><Relationship Id="rId38" Type="http://schemas.openxmlformats.org/officeDocument/2006/relationships/image" Target="../media/image748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716.png"/><Relationship Id="rId20" Type="http://schemas.openxmlformats.org/officeDocument/2006/relationships/image" Target="../media/image725.png"/><Relationship Id="rId29" Type="http://schemas.openxmlformats.org/officeDocument/2006/relationships/image" Target="../media/image7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2.png"/><Relationship Id="rId11" Type="http://schemas.openxmlformats.org/officeDocument/2006/relationships/image" Target="../media/image713.png"/><Relationship Id="rId24" Type="http://schemas.openxmlformats.org/officeDocument/2006/relationships/image" Target="../media/image706.png"/><Relationship Id="rId32" Type="http://schemas.openxmlformats.org/officeDocument/2006/relationships/image" Target="../media/image742.png"/><Relationship Id="rId37" Type="http://schemas.openxmlformats.org/officeDocument/2006/relationships/image" Target="../media/image747.png"/><Relationship Id="rId40" Type="http://schemas.openxmlformats.org/officeDocument/2006/relationships/image" Target="../media/image695.png"/><Relationship Id="rId5" Type="http://schemas.openxmlformats.org/officeDocument/2006/relationships/image" Target="../media/image701.png"/><Relationship Id="rId15" Type="http://schemas.openxmlformats.org/officeDocument/2006/relationships/image" Target="../media/image715.png"/><Relationship Id="rId23" Type="http://schemas.openxmlformats.org/officeDocument/2006/relationships/image" Target="../media/image726.png"/><Relationship Id="rId28" Type="http://schemas.openxmlformats.org/officeDocument/2006/relationships/image" Target="../media/image734.png"/><Relationship Id="rId36" Type="http://schemas.openxmlformats.org/officeDocument/2006/relationships/image" Target="../media/image746.png"/><Relationship Id="rId10" Type="http://schemas.openxmlformats.org/officeDocument/2006/relationships/image" Target="../media/image712.png"/><Relationship Id="rId19" Type="http://schemas.openxmlformats.org/officeDocument/2006/relationships/image" Target="../media/image724.png"/><Relationship Id="rId31" Type="http://schemas.openxmlformats.org/officeDocument/2006/relationships/image" Target="../media/image741.png"/><Relationship Id="rId4" Type="http://schemas.openxmlformats.org/officeDocument/2006/relationships/image" Target="../media/image700.png"/><Relationship Id="rId9" Type="http://schemas.openxmlformats.org/officeDocument/2006/relationships/image" Target="../media/image711.png"/><Relationship Id="rId14" Type="http://schemas.openxmlformats.org/officeDocument/2006/relationships/image" Target="../media/image714.png"/><Relationship Id="rId22" Type="http://schemas.openxmlformats.org/officeDocument/2006/relationships/image" Target="../media/image696.png"/><Relationship Id="rId27" Type="http://schemas.openxmlformats.org/officeDocument/2006/relationships/image" Target="../media/image733.png"/><Relationship Id="rId30" Type="http://schemas.openxmlformats.org/officeDocument/2006/relationships/image" Target="../media/image740.png"/><Relationship Id="rId35" Type="http://schemas.openxmlformats.org/officeDocument/2006/relationships/image" Target="../media/image745.png"/><Relationship Id="rId8" Type="http://schemas.openxmlformats.org/officeDocument/2006/relationships/image" Target="../media/image710.png"/><Relationship Id="rId3" Type="http://schemas.openxmlformats.org/officeDocument/2006/relationships/image" Target="../media/image693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8.png"/><Relationship Id="rId18" Type="http://schemas.openxmlformats.org/officeDocument/2006/relationships/image" Target="../media/image763.png"/><Relationship Id="rId26" Type="http://schemas.openxmlformats.org/officeDocument/2006/relationships/image" Target="../media/image770.png"/><Relationship Id="rId39" Type="http://schemas.openxmlformats.org/officeDocument/2006/relationships/hyperlink" Target="https://pixabay.com/en/tennis-head-ramos-vinolas-clay-934841/" TargetMode="External"/><Relationship Id="rId21" Type="http://schemas.openxmlformats.org/officeDocument/2006/relationships/image" Target="../media/image766.png"/><Relationship Id="rId34" Type="http://schemas.openxmlformats.org/officeDocument/2006/relationships/image" Target="../media/image774.png"/><Relationship Id="rId42" Type="http://schemas.openxmlformats.org/officeDocument/2006/relationships/image" Target="../media/image778.png"/><Relationship Id="rId7" Type="http://schemas.openxmlformats.org/officeDocument/2006/relationships/image" Target="../media/image752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761.png"/><Relationship Id="rId20" Type="http://schemas.openxmlformats.org/officeDocument/2006/relationships/image" Target="../media/image765.png"/><Relationship Id="rId29" Type="http://schemas.openxmlformats.org/officeDocument/2006/relationships/hyperlink" Target="https://pixabay.com/en/luggage-antique-cat-1643010/" TargetMode="External"/><Relationship Id="rId41" Type="http://schemas.openxmlformats.org/officeDocument/2006/relationships/hyperlink" Target="https://pixabay.com/en/giraffe-animals-wildlife-africa-2064520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1.png"/><Relationship Id="rId11" Type="http://schemas.openxmlformats.org/officeDocument/2006/relationships/image" Target="../media/image756.png"/><Relationship Id="rId24" Type="http://schemas.openxmlformats.org/officeDocument/2006/relationships/image" Target="../media/image769.png"/><Relationship Id="rId32" Type="http://schemas.openxmlformats.org/officeDocument/2006/relationships/image" Target="../media/image773.png"/><Relationship Id="rId37" Type="http://schemas.openxmlformats.org/officeDocument/2006/relationships/hyperlink" Target="https://pixabay.com/en/beach-beach-sports-blur-blurry-1853903/" TargetMode="External"/><Relationship Id="rId40" Type="http://schemas.openxmlformats.org/officeDocument/2006/relationships/image" Target="../media/image777.png"/><Relationship Id="rId5" Type="http://schemas.openxmlformats.org/officeDocument/2006/relationships/image" Target="../media/image750.png"/><Relationship Id="rId15" Type="http://schemas.openxmlformats.org/officeDocument/2006/relationships/image" Target="../media/image760.png"/><Relationship Id="rId23" Type="http://schemas.openxmlformats.org/officeDocument/2006/relationships/image" Target="../media/image768.png"/><Relationship Id="rId28" Type="http://schemas.openxmlformats.org/officeDocument/2006/relationships/image" Target="../media/image771.png"/><Relationship Id="rId36" Type="http://schemas.openxmlformats.org/officeDocument/2006/relationships/image" Target="../media/image775.png"/><Relationship Id="rId10" Type="http://schemas.openxmlformats.org/officeDocument/2006/relationships/image" Target="../media/image755.png"/><Relationship Id="rId19" Type="http://schemas.openxmlformats.org/officeDocument/2006/relationships/image" Target="../media/image764.png"/><Relationship Id="rId31" Type="http://schemas.openxmlformats.org/officeDocument/2006/relationships/hyperlink" Target="https://pixabay.com/en/cat-kitten-tree-green-summer-1647775/" TargetMode="External"/><Relationship Id="rId44" Type="http://schemas.openxmlformats.org/officeDocument/2006/relationships/image" Target="../media/image779.png"/><Relationship Id="rId4" Type="http://schemas.openxmlformats.org/officeDocument/2006/relationships/image" Target="../media/image749.png"/><Relationship Id="rId9" Type="http://schemas.openxmlformats.org/officeDocument/2006/relationships/image" Target="../media/image754.png"/><Relationship Id="rId14" Type="http://schemas.openxmlformats.org/officeDocument/2006/relationships/image" Target="../media/image759.png"/><Relationship Id="rId22" Type="http://schemas.openxmlformats.org/officeDocument/2006/relationships/image" Target="../media/image767.png"/><Relationship Id="rId27" Type="http://schemas.openxmlformats.org/officeDocument/2006/relationships/hyperlink" Target="https://creativecommons.org/publicdomain/zero/1.0/deed.en" TargetMode="External"/><Relationship Id="rId30" Type="http://schemas.openxmlformats.org/officeDocument/2006/relationships/image" Target="../media/image772.png"/><Relationship Id="rId35" Type="http://schemas.openxmlformats.org/officeDocument/2006/relationships/hyperlink" Target="https://pixabay.com/en/teddy-plush-bears-cute-teddy-bear-1623436/" TargetMode="External"/><Relationship Id="rId43" Type="http://schemas.openxmlformats.org/officeDocument/2006/relationships/hyperlink" Target="https://pixabay.com/en/moto-cross-motorbike-sports-jump-214928/" TargetMode="External"/><Relationship Id="rId8" Type="http://schemas.openxmlformats.org/officeDocument/2006/relationships/image" Target="../media/image753.png"/><Relationship Id="rId3" Type="http://schemas.openxmlformats.org/officeDocument/2006/relationships/image" Target="../media/image693.png"/><Relationship Id="rId12" Type="http://schemas.openxmlformats.org/officeDocument/2006/relationships/image" Target="../media/image757.png"/><Relationship Id="rId17" Type="http://schemas.openxmlformats.org/officeDocument/2006/relationships/image" Target="../media/image762.png"/><Relationship Id="rId25" Type="http://schemas.openxmlformats.org/officeDocument/2006/relationships/hyperlink" Target="https://github.com/karpathy/neuraltalk2" TargetMode="External"/><Relationship Id="rId33" Type="http://schemas.openxmlformats.org/officeDocument/2006/relationships/hyperlink" Target="https://pixabay.com/en/adorable-animal-canine-cute-dog-1849992/" TargetMode="External"/><Relationship Id="rId38" Type="http://schemas.openxmlformats.org/officeDocument/2006/relationships/image" Target="../media/image776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7.png"/><Relationship Id="rId18" Type="http://schemas.openxmlformats.org/officeDocument/2006/relationships/image" Target="../media/image792.png"/><Relationship Id="rId26" Type="http://schemas.openxmlformats.org/officeDocument/2006/relationships/image" Target="../media/image797.png"/><Relationship Id="rId3" Type="http://schemas.openxmlformats.org/officeDocument/2006/relationships/image" Target="../media/image693.png"/><Relationship Id="rId21" Type="http://schemas.openxmlformats.org/officeDocument/2006/relationships/hyperlink" Target="https://github.com/karpathy/neuraltalk2" TargetMode="External"/><Relationship Id="rId7" Type="http://schemas.openxmlformats.org/officeDocument/2006/relationships/image" Target="../media/image768.png"/><Relationship Id="rId12" Type="http://schemas.openxmlformats.org/officeDocument/2006/relationships/image" Target="../media/image786.png"/><Relationship Id="rId17" Type="http://schemas.openxmlformats.org/officeDocument/2006/relationships/image" Target="../media/image791.png"/><Relationship Id="rId25" Type="http://schemas.openxmlformats.org/officeDocument/2006/relationships/hyperlink" Target="https://pixabay.com/en/woman-female-model-portrait-adult-983967/" TargetMode="External"/><Relationship Id="rId33" Type="http://schemas.openxmlformats.org/officeDocument/2006/relationships/image" Target="../media/image801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790.png"/><Relationship Id="rId20" Type="http://schemas.openxmlformats.org/officeDocument/2006/relationships/image" Target="../media/image794.png"/><Relationship Id="rId29" Type="http://schemas.openxmlformats.org/officeDocument/2006/relationships/image" Target="../media/image79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81.png"/><Relationship Id="rId11" Type="http://schemas.openxmlformats.org/officeDocument/2006/relationships/image" Target="../media/image785.png"/><Relationship Id="rId24" Type="http://schemas.openxmlformats.org/officeDocument/2006/relationships/image" Target="../media/image796.png"/><Relationship Id="rId32" Type="http://schemas.openxmlformats.org/officeDocument/2006/relationships/hyperlink" Target="https://pixabay.com/en/baseball-player-shortstop-infield-1045263/" TargetMode="External"/><Relationship Id="rId5" Type="http://schemas.openxmlformats.org/officeDocument/2006/relationships/image" Target="../media/image780.png"/><Relationship Id="rId15" Type="http://schemas.openxmlformats.org/officeDocument/2006/relationships/image" Target="../media/image789.png"/><Relationship Id="rId23" Type="http://schemas.openxmlformats.org/officeDocument/2006/relationships/hyperlink" Target="https://creativecommons.org/publicdomain/zero/1.0/deed.en" TargetMode="External"/><Relationship Id="rId28" Type="http://schemas.openxmlformats.org/officeDocument/2006/relationships/hyperlink" Target="https://pixabay.com/en/handstand-lake-meditation-496008/" TargetMode="External"/><Relationship Id="rId10" Type="http://schemas.openxmlformats.org/officeDocument/2006/relationships/image" Target="../media/image784.png"/><Relationship Id="rId19" Type="http://schemas.openxmlformats.org/officeDocument/2006/relationships/image" Target="../media/image793.png"/><Relationship Id="rId31" Type="http://schemas.openxmlformats.org/officeDocument/2006/relationships/image" Target="../media/image800.png"/><Relationship Id="rId4" Type="http://schemas.openxmlformats.org/officeDocument/2006/relationships/image" Target="../media/image766.png"/><Relationship Id="rId9" Type="http://schemas.openxmlformats.org/officeDocument/2006/relationships/image" Target="../media/image783.png"/><Relationship Id="rId14" Type="http://schemas.openxmlformats.org/officeDocument/2006/relationships/image" Target="../media/image788.png"/><Relationship Id="rId22" Type="http://schemas.openxmlformats.org/officeDocument/2006/relationships/image" Target="../media/image795.png"/><Relationship Id="rId27" Type="http://schemas.openxmlformats.org/officeDocument/2006/relationships/image" Target="../media/image798.png"/><Relationship Id="rId30" Type="http://schemas.openxmlformats.org/officeDocument/2006/relationships/hyperlink" Target="https://pixabay.com/en/spider-web-tree-branches-pattern-617769/" TargetMode="External"/><Relationship Id="rId8" Type="http://schemas.openxmlformats.org/officeDocument/2006/relationships/image" Target="../media/image78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13" Type="http://schemas.openxmlformats.org/officeDocument/2006/relationships/image" Target="../media/image809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12" Type="http://schemas.openxmlformats.org/officeDocument/2006/relationships/image" Target="../media/image8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807.png"/><Relationship Id="rId5" Type="http://schemas.openxmlformats.org/officeDocument/2006/relationships/image" Target="../media/image749.png"/><Relationship Id="rId10" Type="http://schemas.openxmlformats.org/officeDocument/2006/relationships/image" Target="../media/image806.png"/><Relationship Id="rId4" Type="http://schemas.openxmlformats.org/officeDocument/2006/relationships/image" Target="../media/image802.png"/><Relationship Id="rId9" Type="http://schemas.openxmlformats.org/officeDocument/2006/relationships/image" Target="../media/image76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13" Type="http://schemas.openxmlformats.org/officeDocument/2006/relationships/image" Target="../media/image813.png"/><Relationship Id="rId18" Type="http://schemas.openxmlformats.org/officeDocument/2006/relationships/image" Target="../media/image818.png"/><Relationship Id="rId26" Type="http://schemas.openxmlformats.org/officeDocument/2006/relationships/image" Target="../media/image826.png"/><Relationship Id="rId3" Type="http://schemas.openxmlformats.org/officeDocument/2006/relationships/image" Target="../media/image693.png"/><Relationship Id="rId21" Type="http://schemas.openxmlformats.org/officeDocument/2006/relationships/image" Target="../media/image821.png"/><Relationship Id="rId7" Type="http://schemas.openxmlformats.org/officeDocument/2006/relationships/image" Target="../media/image804.png"/><Relationship Id="rId12" Type="http://schemas.openxmlformats.org/officeDocument/2006/relationships/image" Target="../media/image812.png"/><Relationship Id="rId17" Type="http://schemas.openxmlformats.org/officeDocument/2006/relationships/image" Target="../media/image817.png"/><Relationship Id="rId25" Type="http://schemas.openxmlformats.org/officeDocument/2006/relationships/image" Target="../media/image825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816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811.png"/><Relationship Id="rId24" Type="http://schemas.openxmlformats.org/officeDocument/2006/relationships/image" Target="../media/image824.png"/><Relationship Id="rId5" Type="http://schemas.openxmlformats.org/officeDocument/2006/relationships/image" Target="../media/image749.png"/><Relationship Id="rId15" Type="http://schemas.openxmlformats.org/officeDocument/2006/relationships/image" Target="../media/image815.png"/><Relationship Id="rId23" Type="http://schemas.openxmlformats.org/officeDocument/2006/relationships/image" Target="../media/image823.png"/><Relationship Id="rId28" Type="http://schemas.openxmlformats.org/officeDocument/2006/relationships/image" Target="../media/image828.png"/><Relationship Id="rId10" Type="http://schemas.openxmlformats.org/officeDocument/2006/relationships/image" Target="../media/image810.png"/><Relationship Id="rId19" Type="http://schemas.openxmlformats.org/officeDocument/2006/relationships/image" Target="../media/image819.png"/><Relationship Id="rId4" Type="http://schemas.openxmlformats.org/officeDocument/2006/relationships/image" Target="../media/image802.png"/><Relationship Id="rId9" Type="http://schemas.openxmlformats.org/officeDocument/2006/relationships/image" Target="../media/image766.png"/><Relationship Id="rId14" Type="http://schemas.openxmlformats.org/officeDocument/2006/relationships/image" Target="../media/image814.png"/><Relationship Id="rId22" Type="http://schemas.openxmlformats.org/officeDocument/2006/relationships/image" Target="../media/image822.png"/><Relationship Id="rId27" Type="http://schemas.openxmlformats.org/officeDocument/2006/relationships/image" Target="../media/image8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4.png"/><Relationship Id="rId18" Type="http://schemas.openxmlformats.org/officeDocument/2006/relationships/image" Target="../media/image819.png"/><Relationship Id="rId26" Type="http://schemas.openxmlformats.org/officeDocument/2006/relationships/image" Target="../media/image827.png"/><Relationship Id="rId3" Type="http://schemas.openxmlformats.org/officeDocument/2006/relationships/image" Target="../media/image693.png"/><Relationship Id="rId21" Type="http://schemas.openxmlformats.org/officeDocument/2006/relationships/image" Target="../media/image822.png"/><Relationship Id="rId7" Type="http://schemas.openxmlformats.org/officeDocument/2006/relationships/image" Target="../media/image804.png"/><Relationship Id="rId12" Type="http://schemas.openxmlformats.org/officeDocument/2006/relationships/image" Target="../media/image813.png"/><Relationship Id="rId17" Type="http://schemas.openxmlformats.org/officeDocument/2006/relationships/image" Target="../media/image818.png"/><Relationship Id="rId25" Type="http://schemas.openxmlformats.org/officeDocument/2006/relationships/image" Target="../media/image826.png"/><Relationship Id="rId33" Type="http://schemas.openxmlformats.org/officeDocument/2006/relationships/image" Target="../media/image766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817.png"/><Relationship Id="rId20" Type="http://schemas.openxmlformats.org/officeDocument/2006/relationships/image" Target="../media/image821.png"/><Relationship Id="rId29" Type="http://schemas.openxmlformats.org/officeDocument/2006/relationships/image" Target="../media/image8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812.png"/><Relationship Id="rId24" Type="http://schemas.openxmlformats.org/officeDocument/2006/relationships/image" Target="../media/image825.png"/><Relationship Id="rId32" Type="http://schemas.openxmlformats.org/officeDocument/2006/relationships/image" Target="../media/image828.png"/><Relationship Id="rId5" Type="http://schemas.openxmlformats.org/officeDocument/2006/relationships/image" Target="../media/image749.png"/><Relationship Id="rId15" Type="http://schemas.openxmlformats.org/officeDocument/2006/relationships/image" Target="../media/image816.png"/><Relationship Id="rId23" Type="http://schemas.openxmlformats.org/officeDocument/2006/relationships/image" Target="../media/image824.png"/><Relationship Id="rId28" Type="http://schemas.openxmlformats.org/officeDocument/2006/relationships/image" Target="../media/image830.png"/><Relationship Id="rId10" Type="http://schemas.openxmlformats.org/officeDocument/2006/relationships/image" Target="../media/image811.png"/><Relationship Id="rId19" Type="http://schemas.openxmlformats.org/officeDocument/2006/relationships/image" Target="../media/image820.png"/><Relationship Id="rId31" Type="http://schemas.openxmlformats.org/officeDocument/2006/relationships/image" Target="../media/image833.png"/><Relationship Id="rId4" Type="http://schemas.openxmlformats.org/officeDocument/2006/relationships/image" Target="../media/image802.png"/><Relationship Id="rId9" Type="http://schemas.openxmlformats.org/officeDocument/2006/relationships/image" Target="../media/image810.png"/><Relationship Id="rId14" Type="http://schemas.openxmlformats.org/officeDocument/2006/relationships/image" Target="../media/image815.png"/><Relationship Id="rId22" Type="http://schemas.openxmlformats.org/officeDocument/2006/relationships/image" Target="../media/image823.png"/><Relationship Id="rId27" Type="http://schemas.openxmlformats.org/officeDocument/2006/relationships/image" Target="../media/image829.png"/><Relationship Id="rId30" Type="http://schemas.openxmlformats.org/officeDocument/2006/relationships/image" Target="../media/image832.png"/><Relationship Id="rId8" Type="http://schemas.openxmlformats.org/officeDocument/2006/relationships/image" Target="../media/image805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4.png"/><Relationship Id="rId18" Type="http://schemas.openxmlformats.org/officeDocument/2006/relationships/image" Target="../media/image819.png"/><Relationship Id="rId26" Type="http://schemas.openxmlformats.org/officeDocument/2006/relationships/image" Target="../media/image827.png"/><Relationship Id="rId39" Type="http://schemas.openxmlformats.org/officeDocument/2006/relationships/image" Target="../media/image841.png"/><Relationship Id="rId21" Type="http://schemas.openxmlformats.org/officeDocument/2006/relationships/image" Target="../media/image822.png"/><Relationship Id="rId34" Type="http://schemas.openxmlformats.org/officeDocument/2006/relationships/image" Target="../media/image832.png"/><Relationship Id="rId42" Type="http://schemas.openxmlformats.org/officeDocument/2006/relationships/image" Target="../media/image828.png"/><Relationship Id="rId7" Type="http://schemas.openxmlformats.org/officeDocument/2006/relationships/image" Target="../media/image804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817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812.png"/><Relationship Id="rId24" Type="http://schemas.openxmlformats.org/officeDocument/2006/relationships/image" Target="../media/image825.png"/><Relationship Id="rId32" Type="http://schemas.openxmlformats.org/officeDocument/2006/relationships/image" Target="../media/image837.png"/><Relationship Id="rId37" Type="http://schemas.openxmlformats.org/officeDocument/2006/relationships/image" Target="../media/image839.png"/><Relationship Id="rId40" Type="http://schemas.openxmlformats.org/officeDocument/2006/relationships/image" Target="../media/image842.png"/><Relationship Id="rId45" Type="http://schemas.openxmlformats.org/officeDocument/2006/relationships/image" Target="../media/image766.png"/><Relationship Id="rId5" Type="http://schemas.openxmlformats.org/officeDocument/2006/relationships/image" Target="../media/image749.png"/><Relationship Id="rId15" Type="http://schemas.openxmlformats.org/officeDocument/2006/relationships/image" Target="../media/image816.png"/><Relationship Id="rId23" Type="http://schemas.openxmlformats.org/officeDocument/2006/relationships/image" Target="../media/image824.png"/><Relationship Id="rId28" Type="http://schemas.openxmlformats.org/officeDocument/2006/relationships/image" Target="../media/image830.png"/><Relationship Id="rId36" Type="http://schemas.openxmlformats.org/officeDocument/2006/relationships/image" Target="../media/image838.png"/><Relationship Id="rId10" Type="http://schemas.openxmlformats.org/officeDocument/2006/relationships/image" Target="../media/image811.png"/><Relationship Id="rId19" Type="http://schemas.openxmlformats.org/officeDocument/2006/relationships/image" Target="../media/image820.png"/><Relationship Id="rId31" Type="http://schemas.openxmlformats.org/officeDocument/2006/relationships/image" Target="../media/image836.png"/><Relationship Id="rId44" Type="http://schemas.openxmlformats.org/officeDocument/2006/relationships/image" Target="../media/image845.png"/><Relationship Id="rId4" Type="http://schemas.openxmlformats.org/officeDocument/2006/relationships/image" Target="../media/image802.png"/><Relationship Id="rId9" Type="http://schemas.openxmlformats.org/officeDocument/2006/relationships/image" Target="../media/image810.png"/><Relationship Id="rId14" Type="http://schemas.openxmlformats.org/officeDocument/2006/relationships/image" Target="../media/image815.png"/><Relationship Id="rId22" Type="http://schemas.openxmlformats.org/officeDocument/2006/relationships/image" Target="../media/image823.png"/><Relationship Id="rId27" Type="http://schemas.openxmlformats.org/officeDocument/2006/relationships/image" Target="../media/image829.png"/><Relationship Id="rId30" Type="http://schemas.openxmlformats.org/officeDocument/2006/relationships/image" Target="../media/image835.png"/><Relationship Id="rId35" Type="http://schemas.openxmlformats.org/officeDocument/2006/relationships/image" Target="../media/image833.png"/><Relationship Id="rId43" Type="http://schemas.openxmlformats.org/officeDocument/2006/relationships/image" Target="../media/image844.png"/><Relationship Id="rId8" Type="http://schemas.openxmlformats.org/officeDocument/2006/relationships/image" Target="../media/image805.png"/><Relationship Id="rId3" Type="http://schemas.openxmlformats.org/officeDocument/2006/relationships/image" Target="../media/image693.png"/><Relationship Id="rId12" Type="http://schemas.openxmlformats.org/officeDocument/2006/relationships/image" Target="../media/image813.png"/><Relationship Id="rId17" Type="http://schemas.openxmlformats.org/officeDocument/2006/relationships/image" Target="../media/image818.png"/><Relationship Id="rId25" Type="http://schemas.openxmlformats.org/officeDocument/2006/relationships/image" Target="../media/image826.png"/><Relationship Id="rId33" Type="http://schemas.openxmlformats.org/officeDocument/2006/relationships/image" Target="../media/image831.png"/><Relationship Id="rId38" Type="http://schemas.openxmlformats.org/officeDocument/2006/relationships/image" Target="../media/image840.png"/><Relationship Id="rId20" Type="http://schemas.openxmlformats.org/officeDocument/2006/relationships/image" Target="../media/image821.png"/><Relationship Id="rId41" Type="http://schemas.openxmlformats.org/officeDocument/2006/relationships/image" Target="../media/image843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4.png"/><Relationship Id="rId18" Type="http://schemas.openxmlformats.org/officeDocument/2006/relationships/image" Target="../media/image819.png"/><Relationship Id="rId26" Type="http://schemas.openxmlformats.org/officeDocument/2006/relationships/image" Target="../media/image827.png"/><Relationship Id="rId39" Type="http://schemas.openxmlformats.org/officeDocument/2006/relationships/image" Target="../media/image847.png"/><Relationship Id="rId21" Type="http://schemas.openxmlformats.org/officeDocument/2006/relationships/image" Target="../media/image822.png"/><Relationship Id="rId34" Type="http://schemas.openxmlformats.org/officeDocument/2006/relationships/image" Target="../media/image840.png"/><Relationship Id="rId42" Type="http://schemas.openxmlformats.org/officeDocument/2006/relationships/image" Target="../media/image850.png"/><Relationship Id="rId47" Type="http://schemas.openxmlformats.org/officeDocument/2006/relationships/image" Target="../media/image833.png"/><Relationship Id="rId50" Type="http://schemas.openxmlformats.org/officeDocument/2006/relationships/image" Target="../media/image843.png"/><Relationship Id="rId55" Type="http://schemas.openxmlformats.org/officeDocument/2006/relationships/image" Target="../media/image766.png"/><Relationship Id="rId7" Type="http://schemas.openxmlformats.org/officeDocument/2006/relationships/image" Target="../media/image80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817.png"/><Relationship Id="rId29" Type="http://schemas.openxmlformats.org/officeDocument/2006/relationships/image" Target="../media/image834.png"/><Relationship Id="rId11" Type="http://schemas.openxmlformats.org/officeDocument/2006/relationships/image" Target="../media/image812.png"/><Relationship Id="rId24" Type="http://schemas.openxmlformats.org/officeDocument/2006/relationships/image" Target="../media/image825.png"/><Relationship Id="rId32" Type="http://schemas.openxmlformats.org/officeDocument/2006/relationships/image" Target="../media/image838.png"/><Relationship Id="rId37" Type="http://schemas.openxmlformats.org/officeDocument/2006/relationships/image" Target="../media/image837.png"/><Relationship Id="rId40" Type="http://schemas.openxmlformats.org/officeDocument/2006/relationships/image" Target="../media/image848.png"/><Relationship Id="rId45" Type="http://schemas.openxmlformats.org/officeDocument/2006/relationships/image" Target="../media/image831.png"/><Relationship Id="rId53" Type="http://schemas.openxmlformats.org/officeDocument/2006/relationships/image" Target="../media/image857.png"/><Relationship Id="rId5" Type="http://schemas.openxmlformats.org/officeDocument/2006/relationships/image" Target="../media/image749.png"/><Relationship Id="rId10" Type="http://schemas.openxmlformats.org/officeDocument/2006/relationships/image" Target="../media/image811.png"/><Relationship Id="rId19" Type="http://schemas.openxmlformats.org/officeDocument/2006/relationships/image" Target="../media/image820.png"/><Relationship Id="rId31" Type="http://schemas.openxmlformats.org/officeDocument/2006/relationships/image" Target="../media/image836.png"/><Relationship Id="rId44" Type="http://schemas.openxmlformats.org/officeDocument/2006/relationships/image" Target="../media/image852.png"/><Relationship Id="rId52" Type="http://schemas.openxmlformats.org/officeDocument/2006/relationships/image" Target="../media/image856.png"/><Relationship Id="rId4" Type="http://schemas.openxmlformats.org/officeDocument/2006/relationships/image" Target="../media/image802.png"/><Relationship Id="rId9" Type="http://schemas.openxmlformats.org/officeDocument/2006/relationships/image" Target="../media/image810.png"/><Relationship Id="rId14" Type="http://schemas.openxmlformats.org/officeDocument/2006/relationships/image" Target="../media/image815.png"/><Relationship Id="rId22" Type="http://schemas.openxmlformats.org/officeDocument/2006/relationships/image" Target="../media/image823.png"/><Relationship Id="rId27" Type="http://schemas.openxmlformats.org/officeDocument/2006/relationships/image" Target="../media/image829.png"/><Relationship Id="rId30" Type="http://schemas.openxmlformats.org/officeDocument/2006/relationships/image" Target="../media/image835.png"/><Relationship Id="rId35" Type="http://schemas.openxmlformats.org/officeDocument/2006/relationships/image" Target="../media/image841.png"/><Relationship Id="rId43" Type="http://schemas.openxmlformats.org/officeDocument/2006/relationships/image" Target="../media/image851.png"/><Relationship Id="rId48" Type="http://schemas.openxmlformats.org/officeDocument/2006/relationships/image" Target="../media/image853.png"/><Relationship Id="rId8" Type="http://schemas.openxmlformats.org/officeDocument/2006/relationships/image" Target="../media/image805.png"/><Relationship Id="rId51" Type="http://schemas.openxmlformats.org/officeDocument/2006/relationships/image" Target="../media/image855.png"/><Relationship Id="rId3" Type="http://schemas.openxmlformats.org/officeDocument/2006/relationships/image" Target="../media/image693.png"/><Relationship Id="rId12" Type="http://schemas.openxmlformats.org/officeDocument/2006/relationships/image" Target="../media/image813.png"/><Relationship Id="rId17" Type="http://schemas.openxmlformats.org/officeDocument/2006/relationships/image" Target="../media/image818.png"/><Relationship Id="rId25" Type="http://schemas.openxmlformats.org/officeDocument/2006/relationships/image" Target="../media/image826.png"/><Relationship Id="rId33" Type="http://schemas.openxmlformats.org/officeDocument/2006/relationships/image" Target="../media/image839.png"/><Relationship Id="rId38" Type="http://schemas.openxmlformats.org/officeDocument/2006/relationships/image" Target="../media/image846.png"/><Relationship Id="rId46" Type="http://schemas.openxmlformats.org/officeDocument/2006/relationships/image" Target="../media/image832.png"/><Relationship Id="rId20" Type="http://schemas.openxmlformats.org/officeDocument/2006/relationships/image" Target="../media/image821.png"/><Relationship Id="rId41" Type="http://schemas.openxmlformats.org/officeDocument/2006/relationships/image" Target="../media/image849.png"/><Relationship Id="rId54" Type="http://schemas.openxmlformats.org/officeDocument/2006/relationships/image" Target="../media/image8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5" Type="http://schemas.openxmlformats.org/officeDocument/2006/relationships/image" Target="../media/image816.png"/><Relationship Id="rId23" Type="http://schemas.openxmlformats.org/officeDocument/2006/relationships/image" Target="../media/image824.png"/><Relationship Id="rId28" Type="http://schemas.openxmlformats.org/officeDocument/2006/relationships/image" Target="../media/image830.png"/><Relationship Id="rId36" Type="http://schemas.openxmlformats.org/officeDocument/2006/relationships/image" Target="../media/image842.png"/><Relationship Id="rId49" Type="http://schemas.openxmlformats.org/officeDocument/2006/relationships/image" Target="../media/image854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4.png"/><Relationship Id="rId18" Type="http://schemas.openxmlformats.org/officeDocument/2006/relationships/image" Target="../media/image819.png"/><Relationship Id="rId26" Type="http://schemas.openxmlformats.org/officeDocument/2006/relationships/image" Target="../media/image827.png"/><Relationship Id="rId39" Type="http://schemas.openxmlformats.org/officeDocument/2006/relationships/image" Target="../media/image856.png"/><Relationship Id="rId21" Type="http://schemas.openxmlformats.org/officeDocument/2006/relationships/image" Target="../media/image822.png"/><Relationship Id="rId34" Type="http://schemas.openxmlformats.org/officeDocument/2006/relationships/image" Target="../media/image840.png"/><Relationship Id="rId42" Type="http://schemas.openxmlformats.org/officeDocument/2006/relationships/image" Target="../media/image848.png"/><Relationship Id="rId47" Type="http://schemas.openxmlformats.org/officeDocument/2006/relationships/image" Target="../media/image857.png"/><Relationship Id="rId50" Type="http://schemas.openxmlformats.org/officeDocument/2006/relationships/image" Target="../media/image833.png"/><Relationship Id="rId55" Type="http://schemas.openxmlformats.org/officeDocument/2006/relationships/image" Target="../media/image860.png"/><Relationship Id="rId63" Type="http://schemas.openxmlformats.org/officeDocument/2006/relationships/image" Target="../media/image828.png"/><Relationship Id="rId7" Type="http://schemas.openxmlformats.org/officeDocument/2006/relationships/image" Target="../media/image804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817.png"/><Relationship Id="rId29" Type="http://schemas.openxmlformats.org/officeDocument/2006/relationships/image" Target="../media/image834.png"/><Relationship Id="rId11" Type="http://schemas.openxmlformats.org/officeDocument/2006/relationships/image" Target="../media/image812.png"/><Relationship Id="rId24" Type="http://schemas.openxmlformats.org/officeDocument/2006/relationships/image" Target="../media/image825.png"/><Relationship Id="rId32" Type="http://schemas.openxmlformats.org/officeDocument/2006/relationships/image" Target="../media/image838.png"/><Relationship Id="rId37" Type="http://schemas.openxmlformats.org/officeDocument/2006/relationships/image" Target="../media/image837.png"/><Relationship Id="rId40" Type="http://schemas.openxmlformats.org/officeDocument/2006/relationships/image" Target="../media/image846.png"/><Relationship Id="rId45" Type="http://schemas.openxmlformats.org/officeDocument/2006/relationships/image" Target="../media/image851.png"/><Relationship Id="rId53" Type="http://schemas.openxmlformats.org/officeDocument/2006/relationships/image" Target="../media/image858.png"/><Relationship Id="rId58" Type="http://schemas.openxmlformats.org/officeDocument/2006/relationships/image" Target="../media/image863.png"/><Relationship Id="rId5" Type="http://schemas.openxmlformats.org/officeDocument/2006/relationships/image" Target="../media/image749.png"/><Relationship Id="rId61" Type="http://schemas.openxmlformats.org/officeDocument/2006/relationships/image" Target="../media/image866.png"/><Relationship Id="rId19" Type="http://schemas.openxmlformats.org/officeDocument/2006/relationships/image" Target="../media/image820.png"/><Relationship Id="rId14" Type="http://schemas.openxmlformats.org/officeDocument/2006/relationships/image" Target="../media/image815.png"/><Relationship Id="rId22" Type="http://schemas.openxmlformats.org/officeDocument/2006/relationships/image" Target="../media/image823.png"/><Relationship Id="rId27" Type="http://schemas.openxmlformats.org/officeDocument/2006/relationships/image" Target="../media/image829.png"/><Relationship Id="rId30" Type="http://schemas.openxmlformats.org/officeDocument/2006/relationships/image" Target="../media/image835.png"/><Relationship Id="rId35" Type="http://schemas.openxmlformats.org/officeDocument/2006/relationships/image" Target="../media/image841.png"/><Relationship Id="rId43" Type="http://schemas.openxmlformats.org/officeDocument/2006/relationships/image" Target="../media/image849.png"/><Relationship Id="rId48" Type="http://schemas.openxmlformats.org/officeDocument/2006/relationships/image" Target="../media/image831.png"/><Relationship Id="rId56" Type="http://schemas.openxmlformats.org/officeDocument/2006/relationships/image" Target="../media/image861.png"/><Relationship Id="rId64" Type="http://schemas.openxmlformats.org/officeDocument/2006/relationships/image" Target="../media/image766.png"/><Relationship Id="rId8" Type="http://schemas.openxmlformats.org/officeDocument/2006/relationships/image" Target="../media/image805.png"/><Relationship Id="rId51" Type="http://schemas.openxmlformats.org/officeDocument/2006/relationships/image" Target="../media/image853.png"/><Relationship Id="rId3" Type="http://schemas.openxmlformats.org/officeDocument/2006/relationships/image" Target="../media/image693.png"/><Relationship Id="rId12" Type="http://schemas.openxmlformats.org/officeDocument/2006/relationships/image" Target="../media/image813.png"/><Relationship Id="rId17" Type="http://schemas.openxmlformats.org/officeDocument/2006/relationships/image" Target="../media/image818.png"/><Relationship Id="rId25" Type="http://schemas.openxmlformats.org/officeDocument/2006/relationships/image" Target="../media/image826.png"/><Relationship Id="rId33" Type="http://schemas.openxmlformats.org/officeDocument/2006/relationships/image" Target="../media/image839.png"/><Relationship Id="rId38" Type="http://schemas.openxmlformats.org/officeDocument/2006/relationships/image" Target="../media/image855.png"/><Relationship Id="rId46" Type="http://schemas.openxmlformats.org/officeDocument/2006/relationships/image" Target="../media/image852.png"/><Relationship Id="rId59" Type="http://schemas.openxmlformats.org/officeDocument/2006/relationships/image" Target="../media/image864.png"/><Relationship Id="rId20" Type="http://schemas.openxmlformats.org/officeDocument/2006/relationships/image" Target="../media/image821.png"/><Relationship Id="rId41" Type="http://schemas.openxmlformats.org/officeDocument/2006/relationships/image" Target="../media/image847.png"/><Relationship Id="rId54" Type="http://schemas.openxmlformats.org/officeDocument/2006/relationships/image" Target="../media/image859.png"/><Relationship Id="rId62" Type="http://schemas.openxmlformats.org/officeDocument/2006/relationships/image" Target="../media/image8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5" Type="http://schemas.openxmlformats.org/officeDocument/2006/relationships/image" Target="../media/image816.png"/><Relationship Id="rId23" Type="http://schemas.openxmlformats.org/officeDocument/2006/relationships/image" Target="../media/image824.png"/><Relationship Id="rId28" Type="http://schemas.openxmlformats.org/officeDocument/2006/relationships/image" Target="../media/image830.png"/><Relationship Id="rId36" Type="http://schemas.openxmlformats.org/officeDocument/2006/relationships/image" Target="../media/image842.png"/><Relationship Id="rId49" Type="http://schemas.openxmlformats.org/officeDocument/2006/relationships/image" Target="../media/image832.png"/><Relationship Id="rId57" Type="http://schemas.openxmlformats.org/officeDocument/2006/relationships/image" Target="../media/image862.png"/><Relationship Id="rId10" Type="http://schemas.openxmlformats.org/officeDocument/2006/relationships/image" Target="../media/image811.png"/><Relationship Id="rId31" Type="http://schemas.openxmlformats.org/officeDocument/2006/relationships/image" Target="../media/image836.png"/><Relationship Id="rId44" Type="http://schemas.openxmlformats.org/officeDocument/2006/relationships/image" Target="../media/image850.png"/><Relationship Id="rId52" Type="http://schemas.openxmlformats.org/officeDocument/2006/relationships/image" Target="../media/image854.png"/><Relationship Id="rId60" Type="http://schemas.openxmlformats.org/officeDocument/2006/relationships/image" Target="../media/image865.png"/><Relationship Id="rId4" Type="http://schemas.openxmlformats.org/officeDocument/2006/relationships/image" Target="../media/image802.png"/><Relationship Id="rId9" Type="http://schemas.openxmlformats.org/officeDocument/2006/relationships/image" Target="../media/image810.png"/></Relationships>
</file>

<file path=ppt/slides/_rels/slide8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7.png"/><Relationship Id="rId21" Type="http://schemas.openxmlformats.org/officeDocument/2006/relationships/image" Target="../media/image822.png"/><Relationship Id="rId42" Type="http://schemas.openxmlformats.org/officeDocument/2006/relationships/image" Target="../media/image848.png"/><Relationship Id="rId47" Type="http://schemas.openxmlformats.org/officeDocument/2006/relationships/image" Target="../media/image857.png"/><Relationship Id="rId63" Type="http://schemas.openxmlformats.org/officeDocument/2006/relationships/image" Target="../media/image868.png"/><Relationship Id="rId68" Type="http://schemas.openxmlformats.org/officeDocument/2006/relationships/image" Target="../media/image873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817.png"/><Relationship Id="rId29" Type="http://schemas.openxmlformats.org/officeDocument/2006/relationships/image" Target="../media/image834.png"/><Relationship Id="rId11" Type="http://schemas.openxmlformats.org/officeDocument/2006/relationships/image" Target="../media/image812.png"/><Relationship Id="rId24" Type="http://schemas.openxmlformats.org/officeDocument/2006/relationships/image" Target="../media/image825.png"/><Relationship Id="rId32" Type="http://schemas.openxmlformats.org/officeDocument/2006/relationships/image" Target="../media/image838.png"/><Relationship Id="rId37" Type="http://schemas.openxmlformats.org/officeDocument/2006/relationships/image" Target="../media/image837.png"/><Relationship Id="rId40" Type="http://schemas.openxmlformats.org/officeDocument/2006/relationships/image" Target="../media/image846.png"/><Relationship Id="rId45" Type="http://schemas.openxmlformats.org/officeDocument/2006/relationships/image" Target="../media/image851.png"/><Relationship Id="rId53" Type="http://schemas.openxmlformats.org/officeDocument/2006/relationships/image" Target="../media/image858.png"/><Relationship Id="rId58" Type="http://schemas.openxmlformats.org/officeDocument/2006/relationships/image" Target="../media/image863.png"/><Relationship Id="rId66" Type="http://schemas.openxmlformats.org/officeDocument/2006/relationships/image" Target="../media/image871.png"/><Relationship Id="rId5" Type="http://schemas.openxmlformats.org/officeDocument/2006/relationships/image" Target="../media/image749.png"/><Relationship Id="rId61" Type="http://schemas.openxmlformats.org/officeDocument/2006/relationships/image" Target="../media/image866.png"/><Relationship Id="rId19" Type="http://schemas.openxmlformats.org/officeDocument/2006/relationships/image" Target="../media/image820.png"/><Relationship Id="rId14" Type="http://schemas.openxmlformats.org/officeDocument/2006/relationships/image" Target="../media/image815.png"/><Relationship Id="rId22" Type="http://schemas.openxmlformats.org/officeDocument/2006/relationships/image" Target="../media/image823.png"/><Relationship Id="rId27" Type="http://schemas.openxmlformats.org/officeDocument/2006/relationships/image" Target="../media/image829.png"/><Relationship Id="rId30" Type="http://schemas.openxmlformats.org/officeDocument/2006/relationships/image" Target="../media/image835.png"/><Relationship Id="rId35" Type="http://schemas.openxmlformats.org/officeDocument/2006/relationships/image" Target="../media/image841.png"/><Relationship Id="rId43" Type="http://schemas.openxmlformats.org/officeDocument/2006/relationships/image" Target="../media/image849.png"/><Relationship Id="rId48" Type="http://schemas.openxmlformats.org/officeDocument/2006/relationships/image" Target="../media/image831.png"/><Relationship Id="rId56" Type="http://schemas.openxmlformats.org/officeDocument/2006/relationships/image" Target="../media/image861.png"/><Relationship Id="rId64" Type="http://schemas.openxmlformats.org/officeDocument/2006/relationships/image" Target="../media/image869.png"/><Relationship Id="rId69" Type="http://schemas.openxmlformats.org/officeDocument/2006/relationships/image" Target="../media/image874.png"/><Relationship Id="rId8" Type="http://schemas.openxmlformats.org/officeDocument/2006/relationships/image" Target="../media/image805.png"/><Relationship Id="rId51" Type="http://schemas.openxmlformats.org/officeDocument/2006/relationships/image" Target="../media/image853.png"/><Relationship Id="rId72" Type="http://schemas.openxmlformats.org/officeDocument/2006/relationships/image" Target="../media/image828.png"/><Relationship Id="rId3" Type="http://schemas.openxmlformats.org/officeDocument/2006/relationships/image" Target="../media/image693.png"/><Relationship Id="rId12" Type="http://schemas.openxmlformats.org/officeDocument/2006/relationships/image" Target="../media/image813.png"/><Relationship Id="rId17" Type="http://schemas.openxmlformats.org/officeDocument/2006/relationships/image" Target="../media/image818.png"/><Relationship Id="rId25" Type="http://schemas.openxmlformats.org/officeDocument/2006/relationships/image" Target="../media/image826.png"/><Relationship Id="rId33" Type="http://schemas.openxmlformats.org/officeDocument/2006/relationships/image" Target="../media/image839.png"/><Relationship Id="rId38" Type="http://schemas.openxmlformats.org/officeDocument/2006/relationships/image" Target="../media/image855.png"/><Relationship Id="rId46" Type="http://schemas.openxmlformats.org/officeDocument/2006/relationships/image" Target="../media/image852.png"/><Relationship Id="rId59" Type="http://schemas.openxmlformats.org/officeDocument/2006/relationships/image" Target="../media/image864.png"/><Relationship Id="rId67" Type="http://schemas.openxmlformats.org/officeDocument/2006/relationships/image" Target="../media/image872.png"/><Relationship Id="rId20" Type="http://schemas.openxmlformats.org/officeDocument/2006/relationships/image" Target="../media/image821.png"/><Relationship Id="rId41" Type="http://schemas.openxmlformats.org/officeDocument/2006/relationships/image" Target="../media/image847.png"/><Relationship Id="rId54" Type="http://schemas.openxmlformats.org/officeDocument/2006/relationships/image" Target="../media/image859.png"/><Relationship Id="rId62" Type="http://schemas.openxmlformats.org/officeDocument/2006/relationships/image" Target="../media/image867.png"/><Relationship Id="rId70" Type="http://schemas.openxmlformats.org/officeDocument/2006/relationships/image" Target="../media/image8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5" Type="http://schemas.openxmlformats.org/officeDocument/2006/relationships/image" Target="../media/image816.png"/><Relationship Id="rId23" Type="http://schemas.openxmlformats.org/officeDocument/2006/relationships/image" Target="../media/image824.png"/><Relationship Id="rId28" Type="http://schemas.openxmlformats.org/officeDocument/2006/relationships/image" Target="../media/image830.png"/><Relationship Id="rId36" Type="http://schemas.openxmlformats.org/officeDocument/2006/relationships/image" Target="../media/image842.png"/><Relationship Id="rId49" Type="http://schemas.openxmlformats.org/officeDocument/2006/relationships/image" Target="../media/image832.png"/><Relationship Id="rId57" Type="http://schemas.openxmlformats.org/officeDocument/2006/relationships/image" Target="../media/image862.png"/><Relationship Id="rId10" Type="http://schemas.openxmlformats.org/officeDocument/2006/relationships/image" Target="../media/image811.png"/><Relationship Id="rId31" Type="http://schemas.openxmlformats.org/officeDocument/2006/relationships/image" Target="../media/image836.png"/><Relationship Id="rId44" Type="http://schemas.openxmlformats.org/officeDocument/2006/relationships/image" Target="../media/image850.png"/><Relationship Id="rId52" Type="http://schemas.openxmlformats.org/officeDocument/2006/relationships/image" Target="../media/image854.png"/><Relationship Id="rId60" Type="http://schemas.openxmlformats.org/officeDocument/2006/relationships/image" Target="../media/image865.png"/><Relationship Id="rId65" Type="http://schemas.openxmlformats.org/officeDocument/2006/relationships/image" Target="../media/image870.png"/><Relationship Id="rId73" Type="http://schemas.openxmlformats.org/officeDocument/2006/relationships/image" Target="../media/image766.png"/><Relationship Id="rId4" Type="http://schemas.openxmlformats.org/officeDocument/2006/relationships/image" Target="../media/image802.png"/><Relationship Id="rId9" Type="http://schemas.openxmlformats.org/officeDocument/2006/relationships/image" Target="../media/image810.png"/><Relationship Id="rId13" Type="http://schemas.openxmlformats.org/officeDocument/2006/relationships/image" Target="../media/image814.png"/><Relationship Id="rId18" Type="http://schemas.openxmlformats.org/officeDocument/2006/relationships/image" Target="../media/image819.png"/><Relationship Id="rId39" Type="http://schemas.openxmlformats.org/officeDocument/2006/relationships/image" Target="../media/image856.png"/><Relationship Id="rId34" Type="http://schemas.openxmlformats.org/officeDocument/2006/relationships/image" Target="../media/image840.png"/><Relationship Id="rId50" Type="http://schemas.openxmlformats.org/officeDocument/2006/relationships/image" Target="../media/image833.png"/><Relationship Id="rId55" Type="http://schemas.openxmlformats.org/officeDocument/2006/relationships/image" Target="../media/image860.png"/><Relationship Id="rId7" Type="http://schemas.openxmlformats.org/officeDocument/2006/relationships/image" Target="../media/image804.png"/><Relationship Id="rId71" Type="http://schemas.openxmlformats.org/officeDocument/2006/relationships/image" Target="../media/image843.png"/></Relationships>
</file>

<file path=ppt/slides/_rels/slide8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7.png"/><Relationship Id="rId21" Type="http://schemas.openxmlformats.org/officeDocument/2006/relationships/image" Target="../media/image822.png"/><Relationship Id="rId42" Type="http://schemas.openxmlformats.org/officeDocument/2006/relationships/image" Target="../media/image848.png"/><Relationship Id="rId47" Type="http://schemas.openxmlformats.org/officeDocument/2006/relationships/image" Target="../media/image857.png"/><Relationship Id="rId63" Type="http://schemas.openxmlformats.org/officeDocument/2006/relationships/image" Target="../media/image868.png"/><Relationship Id="rId68" Type="http://schemas.openxmlformats.org/officeDocument/2006/relationships/image" Target="../media/image877.png"/><Relationship Id="rId84" Type="http://schemas.openxmlformats.org/officeDocument/2006/relationships/image" Target="../media/image891.png"/><Relationship Id="rId89" Type="http://schemas.openxmlformats.org/officeDocument/2006/relationships/image" Target="../media/image896.png"/><Relationship Id="rId16" Type="http://schemas.openxmlformats.org/officeDocument/2006/relationships/image" Target="../media/image817.png"/><Relationship Id="rId11" Type="http://schemas.openxmlformats.org/officeDocument/2006/relationships/image" Target="../media/image812.png"/><Relationship Id="rId32" Type="http://schemas.openxmlformats.org/officeDocument/2006/relationships/image" Target="../media/image838.png"/><Relationship Id="rId37" Type="http://schemas.openxmlformats.org/officeDocument/2006/relationships/image" Target="../media/image837.png"/><Relationship Id="rId53" Type="http://schemas.openxmlformats.org/officeDocument/2006/relationships/image" Target="../media/image858.png"/><Relationship Id="rId58" Type="http://schemas.openxmlformats.org/officeDocument/2006/relationships/image" Target="../media/image863.png"/><Relationship Id="rId74" Type="http://schemas.openxmlformats.org/officeDocument/2006/relationships/image" Target="../media/image874.png"/><Relationship Id="rId79" Type="http://schemas.openxmlformats.org/officeDocument/2006/relationships/image" Target="../media/image886.png"/><Relationship Id="rId5" Type="http://schemas.openxmlformats.org/officeDocument/2006/relationships/image" Target="../media/image749.png"/><Relationship Id="rId90" Type="http://schemas.openxmlformats.org/officeDocument/2006/relationships/image" Target="../media/image897.png"/><Relationship Id="rId95" Type="http://schemas.openxmlformats.org/officeDocument/2006/relationships/image" Target="../media/image766.png"/><Relationship Id="rId22" Type="http://schemas.openxmlformats.org/officeDocument/2006/relationships/image" Target="../media/image823.png"/><Relationship Id="rId27" Type="http://schemas.openxmlformats.org/officeDocument/2006/relationships/image" Target="../media/image829.png"/><Relationship Id="rId43" Type="http://schemas.openxmlformats.org/officeDocument/2006/relationships/image" Target="../media/image849.png"/><Relationship Id="rId48" Type="http://schemas.openxmlformats.org/officeDocument/2006/relationships/image" Target="../media/image831.png"/><Relationship Id="rId64" Type="http://schemas.openxmlformats.org/officeDocument/2006/relationships/image" Target="../media/image869.png"/><Relationship Id="rId69" Type="http://schemas.openxmlformats.org/officeDocument/2006/relationships/image" Target="../media/image878.png"/><Relationship Id="rId8" Type="http://schemas.openxmlformats.org/officeDocument/2006/relationships/image" Target="../media/image805.png"/><Relationship Id="rId51" Type="http://schemas.openxmlformats.org/officeDocument/2006/relationships/image" Target="../media/image853.png"/><Relationship Id="rId72" Type="http://schemas.openxmlformats.org/officeDocument/2006/relationships/image" Target="../media/image881.png"/><Relationship Id="rId80" Type="http://schemas.openxmlformats.org/officeDocument/2006/relationships/image" Target="../media/image887.png"/><Relationship Id="rId85" Type="http://schemas.openxmlformats.org/officeDocument/2006/relationships/image" Target="../media/image892.png"/><Relationship Id="rId93" Type="http://schemas.openxmlformats.org/officeDocument/2006/relationships/image" Target="../media/image843.png"/><Relationship Id="rId3" Type="http://schemas.openxmlformats.org/officeDocument/2006/relationships/image" Target="../media/image693.png"/><Relationship Id="rId12" Type="http://schemas.openxmlformats.org/officeDocument/2006/relationships/image" Target="../media/image813.png"/><Relationship Id="rId17" Type="http://schemas.openxmlformats.org/officeDocument/2006/relationships/image" Target="../media/image818.png"/><Relationship Id="rId25" Type="http://schemas.openxmlformats.org/officeDocument/2006/relationships/image" Target="../media/image826.png"/><Relationship Id="rId33" Type="http://schemas.openxmlformats.org/officeDocument/2006/relationships/image" Target="../media/image839.png"/><Relationship Id="rId38" Type="http://schemas.openxmlformats.org/officeDocument/2006/relationships/image" Target="../media/image855.png"/><Relationship Id="rId46" Type="http://schemas.openxmlformats.org/officeDocument/2006/relationships/image" Target="../media/image852.png"/><Relationship Id="rId59" Type="http://schemas.openxmlformats.org/officeDocument/2006/relationships/image" Target="../media/image864.png"/><Relationship Id="rId67" Type="http://schemas.openxmlformats.org/officeDocument/2006/relationships/image" Target="../media/image876.png"/><Relationship Id="rId20" Type="http://schemas.openxmlformats.org/officeDocument/2006/relationships/image" Target="../media/image821.png"/><Relationship Id="rId41" Type="http://schemas.openxmlformats.org/officeDocument/2006/relationships/image" Target="../media/image847.png"/><Relationship Id="rId54" Type="http://schemas.openxmlformats.org/officeDocument/2006/relationships/image" Target="../media/image859.png"/><Relationship Id="rId62" Type="http://schemas.openxmlformats.org/officeDocument/2006/relationships/image" Target="../media/image867.png"/><Relationship Id="rId70" Type="http://schemas.openxmlformats.org/officeDocument/2006/relationships/image" Target="../media/image879.png"/><Relationship Id="rId75" Type="http://schemas.openxmlformats.org/officeDocument/2006/relationships/image" Target="../media/image882.png"/><Relationship Id="rId83" Type="http://schemas.openxmlformats.org/officeDocument/2006/relationships/image" Target="../media/image890.png"/><Relationship Id="rId88" Type="http://schemas.openxmlformats.org/officeDocument/2006/relationships/image" Target="../media/image895.png"/><Relationship Id="rId91" Type="http://schemas.openxmlformats.org/officeDocument/2006/relationships/image" Target="../media/image89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5" Type="http://schemas.openxmlformats.org/officeDocument/2006/relationships/image" Target="../media/image816.png"/><Relationship Id="rId23" Type="http://schemas.openxmlformats.org/officeDocument/2006/relationships/image" Target="../media/image824.png"/><Relationship Id="rId28" Type="http://schemas.openxmlformats.org/officeDocument/2006/relationships/image" Target="../media/image830.png"/><Relationship Id="rId36" Type="http://schemas.openxmlformats.org/officeDocument/2006/relationships/image" Target="../media/image842.png"/><Relationship Id="rId49" Type="http://schemas.openxmlformats.org/officeDocument/2006/relationships/image" Target="../media/image832.png"/><Relationship Id="rId57" Type="http://schemas.openxmlformats.org/officeDocument/2006/relationships/image" Target="../media/image862.png"/><Relationship Id="rId10" Type="http://schemas.openxmlformats.org/officeDocument/2006/relationships/image" Target="../media/image811.png"/><Relationship Id="rId31" Type="http://schemas.openxmlformats.org/officeDocument/2006/relationships/image" Target="../media/image836.png"/><Relationship Id="rId44" Type="http://schemas.openxmlformats.org/officeDocument/2006/relationships/image" Target="../media/image850.png"/><Relationship Id="rId52" Type="http://schemas.openxmlformats.org/officeDocument/2006/relationships/image" Target="../media/image854.png"/><Relationship Id="rId60" Type="http://schemas.openxmlformats.org/officeDocument/2006/relationships/image" Target="../media/image865.png"/><Relationship Id="rId65" Type="http://schemas.openxmlformats.org/officeDocument/2006/relationships/image" Target="../media/image870.png"/><Relationship Id="rId73" Type="http://schemas.openxmlformats.org/officeDocument/2006/relationships/image" Target="../media/image873.png"/><Relationship Id="rId78" Type="http://schemas.openxmlformats.org/officeDocument/2006/relationships/image" Target="../media/image885.png"/><Relationship Id="rId81" Type="http://schemas.openxmlformats.org/officeDocument/2006/relationships/image" Target="../media/image888.png"/><Relationship Id="rId86" Type="http://schemas.openxmlformats.org/officeDocument/2006/relationships/image" Target="../media/image893.png"/><Relationship Id="rId94" Type="http://schemas.openxmlformats.org/officeDocument/2006/relationships/image" Target="../media/image828.png"/><Relationship Id="rId4" Type="http://schemas.openxmlformats.org/officeDocument/2006/relationships/image" Target="../media/image802.png"/><Relationship Id="rId9" Type="http://schemas.openxmlformats.org/officeDocument/2006/relationships/image" Target="../media/image810.png"/><Relationship Id="rId13" Type="http://schemas.openxmlformats.org/officeDocument/2006/relationships/image" Target="../media/image814.png"/><Relationship Id="rId18" Type="http://schemas.openxmlformats.org/officeDocument/2006/relationships/image" Target="../media/image819.png"/><Relationship Id="rId39" Type="http://schemas.openxmlformats.org/officeDocument/2006/relationships/image" Target="../media/image856.png"/><Relationship Id="rId34" Type="http://schemas.openxmlformats.org/officeDocument/2006/relationships/image" Target="../media/image840.png"/><Relationship Id="rId50" Type="http://schemas.openxmlformats.org/officeDocument/2006/relationships/image" Target="../media/image833.png"/><Relationship Id="rId55" Type="http://schemas.openxmlformats.org/officeDocument/2006/relationships/image" Target="../media/image860.png"/><Relationship Id="rId76" Type="http://schemas.openxmlformats.org/officeDocument/2006/relationships/image" Target="../media/image883.png"/><Relationship Id="rId7" Type="http://schemas.openxmlformats.org/officeDocument/2006/relationships/image" Target="../media/image804.png"/><Relationship Id="rId71" Type="http://schemas.openxmlformats.org/officeDocument/2006/relationships/image" Target="../media/image880.png"/><Relationship Id="rId92" Type="http://schemas.openxmlformats.org/officeDocument/2006/relationships/image" Target="../media/image875.png"/><Relationship Id="rId2" Type="http://schemas.openxmlformats.org/officeDocument/2006/relationships/notesSlide" Target="../notesSlides/notesSlide85.xml"/><Relationship Id="rId29" Type="http://schemas.openxmlformats.org/officeDocument/2006/relationships/image" Target="../media/image834.png"/><Relationship Id="rId24" Type="http://schemas.openxmlformats.org/officeDocument/2006/relationships/image" Target="../media/image825.png"/><Relationship Id="rId40" Type="http://schemas.openxmlformats.org/officeDocument/2006/relationships/image" Target="../media/image846.png"/><Relationship Id="rId45" Type="http://schemas.openxmlformats.org/officeDocument/2006/relationships/image" Target="../media/image851.png"/><Relationship Id="rId66" Type="http://schemas.openxmlformats.org/officeDocument/2006/relationships/image" Target="../media/image871.png"/><Relationship Id="rId87" Type="http://schemas.openxmlformats.org/officeDocument/2006/relationships/image" Target="../media/image894.png"/><Relationship Id="rId61" Type="http://schemas.openxmlformats.org/officeDocument/2006/relationships/image" Target="../media/image866.png"/><Relationship Id="rId82" Type="http://schemas.openxmlformats.org/officeDocument/2006/relationships/image" Target="../media/image889.png"/><Relationship Id="rId19" Type="http://schemas.openxmlformats.org/officeDocument/2006/relationships/image" Target="../media/image820.png"/><Relationship Id="rId14" Type="http://schemas.openxmlformats.org/officeDocument/2006/relationships/image" Target="../media/image815.png"/><Relationship Id="rId30" Type="http://schemas.openxmlformats.org/officeDocument/2006/relationships/image" Target="../media/image835.png"/><Relationship Id="rId35" Type="http://schemas.openxmlformats.org/officeDocument/2006/relationships/image" Target="../media/image841.png"/><Relationship Id="rId56" Type="http://schemas.openxmlformats.org/officeDocument/2006/relationships/image" Target="../media/image861.png"/><Relationship Id="rId77" Type="http://schemas.openxmlformats.org/officeDocument/2006/relationships/image" Target="../media/image88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13" Type="http://schemas.openxmlformats.org/officeDocument/2006/relationships/image" Target="../media/image766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12" Type="http://schemas.openxmlformats.org/officeDocument/2006/relationships/image" Target="../media/image90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01.png"/><Relationship Id="rId5" Type="http://schemas.openxmlformats.org/officeDocument/2006/relationships/image" Target="../media/image749.png"/><Relationship Id="rId10" Type="http://schemas.openxmlformats.org/officeDocument/2006/relationships/image" Target="../media/image900.png"/><Relationship Id="rId4" Type="http://schemas.openxmlformats.org/officeDocument/2006/relationships/image" Target="../media/image802.png"/><Relationship Id="rId9" Type="http://schemas.openxmlformats.org/officeDocument/2006/relationships/image" Target="../media/image899.png"/><Relationship Id="rId14" Type="http://schemas.openxmlformats.org/officeDocument/2006/relationships/image" Target="../media/image80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12" Type="http://schemas.openxmlformats.org/officeDocument/2006/relationships/image" Target="../media/image80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04.png"/><Relationship Id="rId5" Type="http://schemas.openxmlformats.org/officeDocument/2006/relationships/image" Target="../media/image749.png"/><Relationship Id="rId10" Type="http://schemas.openxmlformats.org/officeDocument/2006/relationships/image" Target="../media/image903.png"/><Relationship Id="rId4" Type="http://schemas.openxmlformats.org/officeDocument/2006/relationships/image" Target="../media/image802.png"/><Relationship Id="rId9" Type="http://schemas.openxmlformats.org/officeDocument/2006/relationships/image" Target="../media/image76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12" Type="http://schemas.openxmlformats.org/officeDocument/2006/relationships/image" Target="../media/image90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06.png"/><Relationship Id="rId5" Type="http://schemas.openxmlformats.org/officeDocument/2006/relationships/image" Target="../media/image749.png"/><Relationship Id="rId10" Type="http://schemas.openxmlformats.org/officeDocument/2006/relationships/image" Target="../media/image905.png"/><Relationship Id="rId4" Type="http://schemas.openxmlformats.org/officeDocument/2006/relationships/image" Target="../media/image802.png"/><Relationship Id="rId9" Type="http://schemas.openxmlformats.org/officeDocument/2006/relationships/image" Target="../media/image76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13" Type="http://schemas.openxmlformats.org/officeDocument/2006/relationships/image" Target="../media/image912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12" Type="http://schemas.openxmlformats.org/officeDocument/2006/relationships/image" Target="../media/image911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9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10.png"/><Relationship Id="rId5" Type="http://schemas.openxmlformats.org/officeDocument/2006/relationships/image" Target="../media/image749.png"/><Relationship Id="rId15" Type="http://schemas.openxmlformats.org/officeDocument/2006/relationships/image" Target="../media/image914.png"/><Relationship Id="rId10" Type="http://schemas.openxmlformats.org/officeDocument/2006/relationships/image" Target="../media/image909.png"/><Relationship Id="rId4" Type="http://schemas.openxmlformats.org/officeDocument/2006/relationships/image" Target="../media/image802.png"/><Relationship Id="rId9" Type="http://schemas.openxmlformats.org/officeDocument/2006/relationships/image" Target="../media/image908.png"/><Relationship Id="rId14" Type="http://schemas.openxmlformats.org/officeDocument/2006/relationships/image" Target="../media/image9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18" Type="http://schemas.openxmlformats.org/officeDocument/2006/relationships/image" Target="../media/image925.png"/><Relationship Id="rId26" Type="http://schemas.openxmlformats.org/officeDocument/2006/relationships/image" Target="../media/image933.png"/><Relationship Id="rId21" Type="http://schemas.openxmlformats.org/officeDocument/2006/relationships/image" Target="../media/image928.png"/><Relationship Id="rId34" Type="http://schemas.openxmlformats.org/officeDocument/2006/relationships/image" Target="../media/image941.png"/><Relationship Id="rId7" Type="http://schemas.openxmlformats.org/officeDocument/2006/relationships/image" Target="../media/image804.png"/><Relationship Id="rId12" Type="http://schemas.openxmlformats.org/officeDocument/2006/relationships/image" Target="../media/image919.png"/><Relationship Id="rId17" Type="http://schemas.openxmlformats.org/officeDocument/2006/relationships/image" Target="../media/image924.png"/><Relationship Id="rId25" Type="http://schemas.openxmlformats.org/officeDocument/2006/relationships/image" Target="../media/image932.png"/><Relationship Id="rId33" Type="http://schemas.openxmlformats.org/officeDocument/2006/relationships/image" Target="../media/image940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923.png"/><Relationship Id="rId20" Type="http://schemas.openxmlformats.org/officeDocument/2006/relationships/image" Target="../media/image927.png"/><Relationship Id="rId29" Type="http://schemas.openxmlformats.org/officeDocument/2006/relationships/image" Target="../media/image9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18.png"/><Relationship Id="rId24" Type="http://schemas.openxmlformats.org/officeDocument/2006/relationships/image" Target="../media/image931.png"/><Relationship Id="rId32" Type="http://schemas.openxmlformats.org/officeDocument/2006/relationships/image" Target="../media/image939.png"/><Relationship Id="rId37" Type="http://schemas.openxmlformats.org/officeDocument/2006/relationships/image" Target="../media/image944.png"/><Relationship Id="rId5" Type="http://schemas.openxmlformats.org/officeDocument/2006/relationships/image" Target="../media/image749.png"/><Relationship Id="rId15" Type="http://schemas.openxmlformats.org/officeDocument/2006/relationships/image" Target="../media/image922.png"/><Relationship Id="rId23" Type="http://schemas.openxmlformats.org/officeDocument/2006/relationships/image" Target="../media/image930.png"/><Relationship Id="rId28" Type="http://schemas.openxmlformats.org/officeDocument/2006/relationships/image" Target="../media/image935.png"/><Relationship Id="rId36" Type="http://schemas.openxmlformats.org/officeDocument/2006/relationships/image" Target="../media/image943.png"/><Relationship Id="rId10" Type="http://schemas.openxmlformats.org/officeDocument/2006/relationships/image" Target="../media/image917.png"/><Relationship Id="rId19" Type="http://schemas.openxmlformats.org/officeDocument/2006/relationships/image" Target="../media/image926.png"/><Relationship Id="rId31" Type="http://schemas.openxmlformats.org/officeDocument/2006/relationships/image" Target="../media/image938.png"/><Relationship Id="rId4" Type="http://schemas.openxmlformats.org/officeDocument/2006/relationships/image" Target="../media/image802.png"/><Relationship Id="rId9" Type="http://schemas.openxmlformats.org/officeDocument/2006/relationships/image" Target="../media/image916.png"/><Relationship Id="rId14" Type="http://schemas.openxmlformats.org/officeDocument/2006/relationships/image" Target="../media/image921.png"/><Relationship Id="rId22" Type="http://schemas.openxmlformats.org/officeDocument/2006/relationships/image" Target="../media/image929.png"/><Relationship Id="rId27" Type="http://schemas.openxmlformats.org/officeDocument/2006/relationships/image" Target="../media/image934.png"/><Relationship Id="rId30" Type="http://schemas.openxmlformats.org/officeDocument/2006/relationships/image" Target="../media/image937.png"/><Relationship Id="rId35" Type="http://schemas.openxmlformats.org/officeDocument/2006/relationships/image" Target="../media/image942.png"/><Relationship Id="rId8" Type="http://schemas.openxmlformats.org/officeDocument/2006/relationships/image" Target="../media/image805.png"/><Relationship Id="rId3" Type="http://schemas.openxmlformats.org/officeDocument/2006/relationships/image" Target="../media/image693.png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9.png"/><Relationship Id="rId18" Type="http://schemas.openxmlformats.org/officeDocument/2006/relationships/image" Target="../media/image954.png"/><Relationship Id="rId26" Type="http://schemas.openxmlformats.org/officeDocument/2006/relationships/image" Target="../media/image962.png"/><Relationship Id="rId3" Type="http://schemas.openxmlformats.org/officeDocument/2006/relationships/image" Target="../media/image693.png"/><Relationship Id="rId21" Type="http://schemas.openxmlformats.org/officeDocument/2006/relationships/image" Target="../media/image957.png"/><Relationship Id="rId34" Type="http://schemas.openxmlformats.org/officeDocument/2006/relationships/image" Target="../media/image968.png"/><Relationship Id="rId7" Type="http://schemas.openxmlformats.org/officeDocument/2006/relationships/image" Target="../media/image804.png"/><Relationship Id="rId12" Type="http://schemas.openxmlformats.org/officeDocument/2006/relationships/image" Target="../media/image948.png"/><Relationship Id="rId17" Type="http://schemas.openxmlformats.org/officeDocument/2006/relationships/image" Target="../media/image953.png"/><Relationship Id="rId25" Type="http://schemas.openxmlformats.org/officeDocument/2006/relationships/image" Target="../media/image961.png"/><Relationship Id="rId33" Type="http://schemas.openxmlformats.org/officeDocument/2006/relationships/image" Target="../media/image915.pn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952.png"/><Relationship Id="rId20" Type="http://schemas.openxmlformats.org/officeDocument/2006/relationships/image" Target="../media/image956.png"/><Relationship Id="rId29" Type="http://schemas.openxmlformats.org/officeDocument/2006/relationships/image" Target="../media/image9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47.png"/><Relationship Id="rId24" Type="http://schemas.openxmlformats.org/officeDocument/2006/relationships/image" Target="../media/image960.png"/><Relationship Id="rId32" Type="http://schemas.openxmlformats.org/officeDocument/2006/relationships/image" Target="../media/image967.png"/><Relationship Id="rId5" Type="http://schemas.openxmlformats.org/officeDocument/2006/relationships/image" Target="../media/image749.png"/><Relationship Id="rId15" Type="http://schemas.openxmlformats.org/officeDocument/2006/relationships/image" Target="../media/image951.png"/><Relationship Id="rId23" Type="http://schemas.openxmlformats.org/officeDocument/2006/relationships/image" Target="../media/image959.png"/><Relationship Id="rId28" Type="http://schemas.openxmlformats.org/officeDocument/2006/relationships/image" Target="../media/image176.png"/><Relationship Id="rId10" Type="http://schemas.openxmlformats.org/officeDocument/2006/relationships/image" Target="../media/image805.png"/><Relationship Id="rId19" Type="http://schemas.openxmlformats.org/officeDocument/2006/relationships/image" Target="../media/image955.png"/><Relationship Id="rId31" Type="http://schemas.openxmlformats.org/officeDocument/2006/relationships/image" Target="../media/image966.png"/><Relationship Id="rId4" Type="http://schemas.openxmlformats.org/officeDocument/2006/relationships/image" Target="../media/image802.png"/><Relationship Id="rId9" Type="http://schemas.openxmlformats.org/officeDocument/2006/relationships/image" Target="../media/image946.png"/><Relationship Id="rId14" Type="http://schemas.openxmlformats.org/officeDocument/2006/relationships/image" Target="../media/image950.png"/><Relationship Id="rId22" Type="http://schemas.openxmlformats.org/officeDocument/2006/relationships/image" Target="../media/image958.png"/><Relationship Id="rId27" Type="http://schemas.openxmlformats.org/officeDocument/2006/relationships/image" Target="../media/image963.png"/><Relationship Id="rId30" Type="http://schemas.openxmlformats.org/officeDocument/2006/relationships/image" Target="../media/image965.png"/><Relationship Id="rId8" Type="http://schemas.openxmlformats.org/officeDocument/2006/relationships/image" Target="../media/image945.pn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9.png"/><Relationship Id="rId18" Type="http://schemas.openxmlformats.org/officeDocument/2006/relationships/image" Target="../media/image954.png"/><Relationship Id="rId26" Type="http://schemas.openxmlformats.org/officeDocument/2006/relationships/image" Target="../media/image962.png"/><Relationship Id="rId39" Type="http://schemas.openxmlformats.org/officeDocument/2006/relationships/image" Target="../media/image973.png"/><Relationship Id="rId21" Type="http://schemas.openxmlformats.org/officeDocument/2006/relationships/image" Target="../media/image957.png"/><Relationship Id="rId34" Type="http://schemas.openxmlformats.org/officeDocument/2006/relationships/image" Target="../media/image969.png"/><Relationship Id="rId42" Type="http://schemas.openxmlformats.org/officeDocument/2006/relationships/image" Target="../media/image976.png"/><Relationship Id="rId7" Type="http://schemas.openxmlformats.org/officeDocument/2006/relationships/image" Target="../media/image804.png"/><Relationship Id="rId2" Type="http://schemas.openxmlformats.org/officeDocument/2006/relationships/notesSlide" Target="../notesSlides/notesSlide92.xml"/><Relationship Id="rId16" Type="http://schemas.openxmlformats.org/officeDocument/2006/relationships/image" Target="../media/image952.png"/><Relationship Id="rId29" Type="http://schemas.openxmlformats.org/officeDocument/2006/relationships/image" Target="../media/image9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47.png"/><Relationship Id="rId24" Type="http://schemas.openxmlformats.org/officeDocument/2006/relationships/image" Target="../media/image960.png"/><Relationship Id="rId32" Type="http://schemas.openxmlformats.org/officeDocument/2006/relationships/image" Target="../media/image967.png"/><Relationship Id="rId37" Type="http://schemas.openxmlformats.org/officeDocument/2006/relationships/image" Target="../media/image378.png"/><Relationship Id="rId40" Type="http://schemas.openxmlformats.org/officeDocument/2006/relationships/image" Target="../media/image974.png"/><Relationship Id="rId45" Type="http://schemas.openxmlformats.org/officeDocument/2006/relationships/image" Target="../media/image968.png"/><Relationship Id="rId5" Type="http://schemas.openxmlformats.org/officeDocument/2006/relationships/image" Target="../media/image749.png"/><Relationship Id="rId15" Type="http://schemas.openxmlformats.org/officeDocument/2006/relationships/image" Target="../media/image951.png"/><Relationship Id="rId23" Type="http://schemas.openxmlformats.org/officeDocument/2006/relationships/image" Target="../media/image959.png"/><Relationship Id="rId28" Type="http://schemas.openxmlformats.org/officeDocument/2006/relationships/image" Target="../media/image176.png"/><Relationship Id="rId36" Type="http://schemas.openxmlformats.org/officeDocument/2006/relationships/image" Target="../media/image971.png"/><Relationship Id="rId10" Type="http://schemas.openxmlformats.org/officeDocument/2006/relationships/image" Target="../media/image805.png"/><Relationship Id="rId19" Type="http://schemas.openxmlformats.org/officeDocument/2006/relationships/image" Target="../media/image955.png"/><Relationship Id="rId31" Type="http://schemas.openxmlformats.org/officeDocument/2006/relationships/image" Target="../media/image966.png"/><Relationship Id="rId44" Type="http://schemas.openxmlformats.org/officeDocument/2006/relationships/image" Target="../media/image978.png"/><Relationship Id="rId4" Type="http://schemas.openxmlformats.org/officeDocument/2006/relationships/image" Target="../media/image802.png"/><Relationship Id="rId9" Type="http://schemas.openxmlformats.org/officeDocument/2006/relationships/image" Target="../media/image946.png"/><Relationship Id="rId14" Type="http://schemas.openxmlformats.org/officeDocument/2006/relationships/image" Target="../media/image950.png"/><Relationship Id="rId22" Type="http://schemas.openxmlformats.org/officeDocument/2006/relationships/image" Target="../media/image958.png"/><Relationship Id="rId27" Type="http://schemas.openxmlformats.org/officeDocument/2006/relationships/image" Target="../media/image963.png"/><Relationship Id="rId30" Type="http://schemas.openxmlformats.org/officeDocument/2006/relationships/image" Target="../media/image965.png"/><Relationship Id="rId35" Type="http://schemas.openxmlformats.org/officeDocument/2006/relationships/image" Target="../media/image970.png"/><Relationship Id="rId43" Type="http://schemas.openxmlformats.org/officeDocument/2006/relationships/image" Target="../media/image977.png"/><Relationship Id="rId8" Type="http://schemas.openxmlformats.org/officeDocument/2006/relationships/image" Target="../media/image945.png"/><Relationship Id="rId3" Type="http://schemas.openxmlformats.org/officeDocument/2006/relationships/image" Target="../media/image693.png"/><Relationship Id="rId12" Type="http://schemas.openxmlformats.org/officeDocument/2006/relationships/image" Target="../media/image948.png"/><Relationship Id="rId17" Type="http://schemas.openxmlformats.org/officeDocument/2006/relationships/image" Target="../media/image953.png"/><Relationship Id="rId25" Type="http://schemas.openxmlformats.org/officeDocument/2006/relationships/image" Target="../media/image961.png"/><Relationship Id="rId33" Type="http://schemas.openxmlformats.org/officeDocument/2006/relationships/image" Target="../media/image915.png"/><Relationship Id="rId38" Type="http://schemas.openxmlformats.org/officeDocument/2006/relationships/image" Target="../media/image972.png"/><Relationship Id="rId20" Type="http://schemas.openxmlformats.org/officeDocument/2006/relationships/image" Target="../media/image956.png"/><Relationship Id="rId41" Type="http://schemas.openxmlformats.org/officeDocument/2006/relationships/image" Target="../media/image97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13" Type="http://schemas.openxmlformats.org/officeDocument/2006/relationships/image" Target="../media/image982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12" Type="http://schemas.openxmlformats.org/officeDocument/2006/relationships/image" Target="../media/image981.png"/><Relationship Id="rId17" Type="http://schemas.openxmlformats.org/officeDocument/2006/relationships/image" Target="../media/image968.png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98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80.png"/><Relationship Id="rId5" Type="http://schemas.openxmlformats.org/officeDocument/2006/relationships/image" Target="../media/image749.png"/><Relationship Id="rId15" Type="http://schemas.openxmlformats.org/officeDocument/2006/relationships/image" Target="../media/image984.png"/><Relationship Id="rId10" Type="http://schemas.openxmlformats.org/officeDocument/2006/relationships/image" Target="../media/image979.png"/><Relationship Id="rId4" Type="http://schemas.openxmlformats.org/officeDocument/2006/relationships/image" Target="../media/image802.png"/><Relationship Id="rId9" Type="http://schemas.openxmlformats.org/officeDocument/2006/relationships/image" Target="../media/image915.png"/><Relationship Id="rId14" Type="http://schemas.openxmlformats.org/officeDocument/2006/relationships/image" Target="../media/image98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13" Type="http://schemas.openxmlformats.org/officeDocument/2006/relationships/image" Target="../media/image982.png"/><Relationship Id="rId18" Type="http://schemas.openxmlformats.org/officeDocument/2006/relationships/image" Target="../media/image968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12" Type="http://schemas.openxmlformats.org/officeDocument/2006/relationships/image" Target="../media/image981.png"/><Relationship Id="rId17" Type="http://schemas.openxmlformats.org/officeDocument/2006/relationships/image" Target="../media/image985.png"/><Relationship Id="rId2" Type="http://schemas.openxmlformats.org/officeDocument/2006/relationships/notesSlide" Target="../notesSlides/notesSlide94.xml"/><Relationship Id="rId16" Type="http://schemas.openxmlformats.org/officeDocument/2006/relationships/image" Target="../media/image98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80.png"/><Relationship Id="rId5" Type="http://schemas.openxmlformats.org/officeDocument/2006/relationships/image" Target="../media/image749.png"/><Relationship Id="rId15" Type="http://schemas.openxmlformats.org/officeDocument/2006/relationships/image" Target="../media/image984.png"/><Relationship Id="rId10" Type="http://schemas.openxmlformats.org/officeDocument/2006/relationships/image" Target="../media/image979.png"/><Relationship Id="rId4" Type="http://schemas.openxmlformats.org/officeDocument/2006/relationships/image" Target="../media/image802.png"/><Relationship Id="rId9" Type="http://schemas.openxmlformats.org/officeDocument/2006/relationships/image" Target="../media/image915.png"/><Relationship Id="rId14" Type="http://schemas.openxmlformats.org/officeDocument/2006/relationships/image" Target="../media/image98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13" Type="http://schemas.openxmlformats.org/officeDocument/2006/relationships/image" Target="../media/image982.png"/><Relationship Id="rId18" Type="http://schemas.openxmlformats.org/officeDocument/2006/relationships/image" Target="../media/image988.png"/><Relationship Id="rId3" Type="http://schemas.openxmlformats.org/officeDocument/2006/relationships/image" Target="../media/image693.png"/><Relationship Id="rId21" Type="http://schemas.openxmlformats.org/officeDocument/2006/relationships/image" Target="../media/image991.png"/><Relationship Id="rId7" Type="http://schemas.openxmlformats.org/officeDocument/2006/relationships/image" Target="../media/image804.png"/><Relationship Id="rId12" Type="http://schemas.openxmlformats.org/officeDocument/2006/relationships/image" Target="../media/image981.png"/><Relationship Id="rId17" Type="http://schemas.openxmlformats.org/officeDocument/2006/relationships/image" Target="../media/image987.png"/><Relationship Id="rId25" Type="http://schemas.openxmlformats.org/officeDocument/2006/relationships/image" Target="../media/image968.png"/><Relationship Id="rId2" Type="http://schemas.openxmlformats.org/officeDocument/2006/relationships/notesSlide" Target="../notesSlides/notesSlide95.xml"/><Relationship Id="rId16" Type="http://schemas.openxmlformats.org/officeDocument/2006/relationships/image" Target="../media/image986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80.png"/><Relationship Id="rId24" Type="http://schemas.openxmlformats.org/officeDocument/2006/relationships/image" Target="../media/image993.png"/><Relationship Id="rId5" Type="http://schemas.openxmlformats.org/officeDocument/2006/relationships/image" Target="../media/image749.png"/><Relationship Id="rId15" Type="http://schemas.openxmlformats.org/officeDocument/2006/relationships/image" Target="../media/image984.png"/><Relationship Id="rId23" Type="http://schemas.openxmlformats.org/officeDocument/2006/relationships/image" Target="../media/image992.png"/><Relationship Id="rId10" Type="http://schemas.openxmlformats.org/officeDocument/2006/relationships/image" Target="../media/image979.png"/><Relationship Id="rId19" Type="http://schemas.openxmlformats.org/officeDocument/2006/relationships/image" Target="../media/image989.png"/><Relationship Id="rId4" Type="http://schemas.openxmlformats.org/officeDocument/2006/relationships/image" Target="../media/image802.png"/><Relationship Id="rId9" Type="http://schemas.openxmlformats.org/officeDocument/2006/relationships/image" Target="../media/image915.png"/><Relationship Id="rId14" Type="http://schemas.openxmlformats.org/officeDocument/2006/relationships/image" Target="../media/image983.png"/><Relationship Id="rId22" Type="http://schemas.openxmlformats.org/officeDocument/2006/relationships/image" Target="../media/image98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13" Type="http://schemas.openxmlformats.org/officeDocument/2006/relationships/image" Target="../media/image982.png"/><Relationship Id="rId18" Type="http://schemas.openxmlformats.org/officeDocument/2006/relationships/image" Target="../media/image994.png"/><Relationship Id="rId3" Type="http://schemas.openxmlformats.org/officeDocument/2006/relationships/image" Target="../media/image693.png"/><Relationship Id="rId21" Type="http://schemas.openxmlformats.org/officeDocument/2006/relationships/image" Target="../media/image990.png"/><Relationship Id="rId7" Type="http://schemas.openxmlformats.org/officeDocument/2006/relationships/image" Target="../media/image804.png"/><Relationship Id="rId12" Type="http://schemas.openxmlformats.org/officeDocument/2006/relationships/image" Target="../media/image981.png"/><Relationship Id="rId17" Type="http://schemas.openxmlformats.org/officeDocument/2006/relationships/image" Target="../media/image986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985.png"/><Relationship Id="rId20" Type="http://schemas.openxmlformats.org/officeDocument/2006/relationships/image" Target="../media/image98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80.png"/><Relationship Id="rId24" Type="http://schemas.openxmlformats.org/officeDocument/2006/relationships/image" Target="../media/image995.png"/><Relationship Id="rId5" Type="http://schemas.openxmlformats.org/officeDocument/2006/relationships/image" Target="../media/image749.png"/><Relationship Id="rId15" Type="http://schemas.openxmlformats.org/officeDocument/2006/relationships/image" Target="../media/image984.png"/><Relationship Id="rId23" Type="http://schemas.openxmlformats.org/officeDocument/2006/relationships/image" Target="../media/image968.png"/><Relationship Id="rId10" Type="http://schemas.openxmlformats.org/officeDocument/2006/relationships/image" Target="../media/image979.png"/><Relationship Id="rId19" Type="http://schemas.openxmlformats.org/officeDocument/2006/relationships/image" Target="../media/image988.png"/><Relationship Id="rId4" Type="http://schemas.openxmlformats.org/officeDocument/2006/relationships/image" Target="../media/image802.png"/><Relationship Id="rId9" Type="http://schemas.openxmlformats.org/officeDocument/2006/relationships/image" Target="../media/image915.png"/><Relationship Id="rId14" Type="http://schemas.openxmlformats.org/officeDocument/2006/relationships/image" Target="../media/image983.png"/><Relationship Id="rId22" Type="http://schemas.openxmlformats.org/officeDocument/2006/relationships/image" Target="../media/image99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95.png"/><Relationship Id="rId5" Type="http://schemas.openxmlformats.org/officeDocument/2006/relationships/image" Target="../media/image749.png"/><Relationship Id="rId10" Type="http://schemas.openxmlformats.org/officeDocument/2006/relationships/image" Target="../media/image996.png"/><Relationship Id="rId4" Type="http://schemas.openxmlformats.org/officeDocument/2006/relationships/image" Target="../media/image802.png"/><Relationship Id="rId9" Type="http://schemas.openxmlformats.org/officeDocument/2006/relationships/image" Target="../media/image91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png"/><Relationship Id="rId13" Type="http://schemas.openxmlformats.org/officeDocument/2006/relationships/image" Target="../media/image1000.png"/><Relationship Id="rId3" Type="http://schemas.openxmlformats.org/officeDocument/2006/relationships/image" Target="../media/image693.png"/><Relationship Id="rId7" Type="http://schemas.openxmlformats.org/officeDocument/2006/relationships/image" Target="../media/image804.png"/><Relationship Id="rId12" Type="http://schemas.openxmlformats.org/officeDocument/2006/relationships/image" Target="../media/image999.png"/><Relationship Id="rId17" Type="http://schemas.openxmlformats.org/officeDocument/2006/relationships/image" Target="../media/image1004.png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10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998.png"/><Relationship Id="rId5" Type="http://schemas.openxmlformats.org/officeDocument/2006/relationships/image" Target="../media/image749.png"/><Relationship Id="rId15" Type="http://schemas.openxmlformats.org/officeDocument/2006/relationships/image" Target="../media/image1002.png"/><Relationship Id="rId10" Type="http://schemas.openxmlformats.org/officeDocument/2006/relationships/image" Target="../media/image997.png"/><Relationship Id="rId4" Type="http://schemas.openxmlformats.org/officeDocument/2006/relationships/image" Target="../media/image802.png"/><Relationship Id="rId9" Type="http://schemas.openxmlformats.org/officeDocument/2006/relationships/image" Target="../media/image915.png"/><Relationship Id="rId14" Type="http://schemas.openxmlformats.org/officeDocument/2006/relationships/image" Target="../media/image1001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9.png"/><Relationship Id="rId18" Type="http://schemas.openxmlformats.org/officeDocument/2006/relationships/image" Target="../media/image1014.png"/><Relationship Id="rId26" Type="http://schemas.openxmlformats.org/officeDocument/2006/relationships/image" Target="../media/image1022.png"/><Relationship Id="rId39" Type="http://schemas.openxmlformats.org/officeDocument/2006/relationships/image" Target="../media/image1001.png"/><Relationship Id="rId21" Type="http://schemas.openxmlformats.org/officeDocument/2006/relationships/image" Target="../media/image1017.png"/><Relationship Id="rId34" Type="http://schemas.openxmlformats.org/officeDocument/2006/relationships/image" Target="../media/image1030.png"/><Relationship Id="rId42" Type="http://schemas.openxmlformats.org/officeDocument/2006/relationships/image" Target="../media/image1036.png"/><Relationship Id="rId7" Type="http://schemas.openxmlformats.org/officeDocument/2006/relationships/image" Target="../media/image804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1012.png"/><Relationship Id="rId20" Type="http://schemas.openxmlformats.org/officeDocument/2006/relationships/image" Target="../media/image1016.png"/><Relationship Id="rId29" Type="http://schemas.openxmlformats.org/officeDocument/2006/relationships/image" Target="../media/image1025.png"/><Relationship Id="rId41" Type="http://schemas.openxmlformats.org/officeDocument/2006/relationships/image" Target="../media/image10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3.png"/><Relationship Id="rId11" Type="http://schemas.openxmlformats.org/officeDocument/2006/relationships/image" Target="../media/image1007.png"/><Relationship Id="rId24" Type="http://schemas.openxmlformats.org/officeDocument/2006/relationships/image" Target="../media/image1020.png"/><Relationship Id="rId32" Type="http://schemas.openxmlformats.org/officeDocument/2006/relationships/image" Target="../media/image1028.png"/><Relationship Id="rId37" Type="http://schemas.openxmlformats.org/officeDocument/2006/relationships/image" Target="../media/image1033.png"/><Relationship Id="rId40" Type="http://schemas.openxmlformats.org/officeDocument/2006/relationships/image" Target="../media/image1002.png"/><Relationship Id="rId5" Type="http://schemas.openxmlformats.org/officeDocument/2006/relationships/image" Target="../media/image749.png"/><Relationship Id="rId15" Type="http://schemas.openxmlformats.org/officeDocument/2006/relationships/image" Target="../media/image1011.png"/><Relationship Id="rId23" Type="http://schemas.openxmlformats.org/officeDocument/2006/relationships/image" Target="../media/image1019.png"/><Relationship Id="rId28" Type="http://schemas.openxmlformats.org/officeDocument/2006/relationships/image" Target="../media/image1024.png"/><Relationship Id="rId36" Type="http://schemas.openxmlformats.org/officeDocument/2006/relationships/image" Target="../media/image1032.png"/><Relationship Id="rId10" Type="http://schemas.openxmlformats.org/officeDocument/2006/relationships/image" Target="../media/image1006.png"/><Relationship Id="rId19" Type="http://schemas.openxmlformats.org/officeDocument/2006/relationships/image" Target="../media/image1015.png"/><Relationship Id="rId31" Type="http://schemas.openxmlformats.org/officeDocument/2006/relationships/image" Target="../media/image1027.png"/><Relationship Id="rId4" Type="http://schemas.openxmlformats.org/officeDocument/2006/relationships/image" Target="../media/image802.png"/><Relationship Id="rId9" Type="http://schemas.openxmlformats.org/officeDocument/2006/relationships/image" Target="../media/image1005.png"/><Relationship Id="rId14" Type="http://schemas.openxmlformats.org/officeDocument/2006/relationships/image" Target="../media/image1010.png"/><Relationship Id="rId22" Type="http://schemas.openxmlformats.org/officeDocument/2006/relationships/image" Target="../media/image1018.png"/><Relationship Id="rId27" Type="http://schemas.openxmlformats.org/officeDocument/2006/relationships/image" Target="../media/image1023.png"/><Relationship Id="rId30" Type="http://schemas.openxmlformats.org/officeDocument/2006/relationships/image" Target="../media/image1026.png"/><Relationship Id="rId35" Type="http://schemas.openxmlformats.org/officeDocument/2006/relationships/image" Target="../media/image1031.png"/><Relationship Id="rId8" Type="http://schemas.openxmlformats.org/officeDocument/2006/relationships/image" Target="../media/image805.png"/><Relationship Id="rId3" Type="http://schemas.openxmlformats.org/officeDocument/2006/relationships/image" Target="../media/image693.png"/><Relationship Id="rId12" Type="http://schemas.openxmlformats.org/officeDocument/2006/relationships/image" Target="../media/image1008.png"/><Relationship Id="rId17" Type="http://schemas.openxmlformats.org/officeDocument/2006/relationships/image" Target="../media/image1013.png"/><Relationship Id="rId25" Type="http://schemas.openxmlformats.org/officeDocument/2006/relationships/image" Target="../media/image1021.png"/><Relationship Id="rId33" Type="http://schemas.openxmlformats.org/officeDocument/2006/relationships/image" Target="../media/image1029.png"/><Relationship Id="rId38" Type="http://schemas.openxmlformats.org/officeDocument/2006/relationships/image" Target="../media/image10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722000" y="4301245"/>
            <a:ext cx="4400000" cy="512961"/>
          </a:xfrm>
        </p:spPr>
        <p:txBody>
          <a:bodyPr/>
          <a:lstStyle/>
          <a:p>
            <a:r>
              <a:rPr lang="de-DE" dirty="0" smtClean="0"/>
              <a:t>Wolfgang Ecker, Elena Zennaro, </a:t>
            </a:r>
            <a:r>
              <a:rPr lang="de-DE" dirty="0"/>
              <a:t>Lorenzo </a:t>
            </a:r>
            <a:r>
              <a:rPr lang="de-DE" dirty="0" smtClean="0"/>
              <a:t>Servadei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5635" y="1731666"/>
            <a:ext cx="7676000" cy="461665"/>
          </a:xfrm>
        </p:spPr>
        <p:txBody>
          <a:bodyPr/>
          <a:lstStyle/>
          <a:p>
            <a:r>
              <a:rPr lang="en-US" dirty="0" smtClean="0"/>
              <a:t>Machine </a:t>
            </a:r>
            <a:r>
              <a:rPr lang="en-US" dirty="0"/>
              <a:t>learning: </a:t>
            </a:r>
            <a:r>
              <a:rPr lang="en-US" dirty="0" smtClean="0"/>
              <a:t>Methods </a:t>
            </a:r>
            <a:r>
              <a:rPr lang="en-US" dirty="0"/>
              <a:t>and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9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6086221" y="2945900"/>
            <a:ext cx="208359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444"/>
              </a:lnSpc>
            </a:pPr>
            <a:fld id="{81D60167-4931-47E6-BA6A-407CBD079E47}" type="slidenum">
              <a:rPr sz="1250" dirty="0">
                <a:solidFill>
                  <a:srgbClr val="FFFFFF"/>
                </a:solidFill>
                <a:latin typeface="Arial"/>
                <a:cs typeface="Arial"/>
              </a:rPr>
              <a:pPr marL="15875">
                <a:lnSpc>
                  <a:spcPts val="1444"/>
                </a:lnSpc>
              </a:pPr>
              <a:t>10</a:t>
            </a:fld>
            <a:endParaRPr sz="1250">
              <a:latin typeface="Arial"/>
              <a:cs typeface="Arial"/>
            </a:endParaRPr>
          </a:p>
        </p:txBody>
      </p:sp>
      <p:pic>
        <p:nvPicPr>
          <p:cNvPr id="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0" y="3702224"/>
            <a:ext cx="617700" cy="4671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95" y="3761642"/>
            <a:ext cx="545581" cy="417209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40" y="3709499"/>
            <a:ext cx="106983" cy="96291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50" y="3935775"/>
            <a:ext cx="3299100" cy="4671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810576" y="4074538"/>
            <a:ext cx="264861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Vanilla Neural Networks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95650" y="385918"/>
            <a:ext cx="3907288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“Vanilla” Neural Network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7" y="902375"/>
            <a:ext cx="8743931" cy="27291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3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3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3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3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3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3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3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3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3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0" y="1411225"/>
            <a:ext cx="4426800" cy="2738100"/>
          </a:xfrm>
          <a:prstGeom prst="rect">
            <a:avLst/>
          </a:prstGeom>
        </p:spPr>
      </p:pic>
      <p:pic>
        <p:nvPicPr>
          <p:cNvPr id="33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30" y="1398634"/>
            <a:ext cx="4436325" cy="2747625"/>
          </a:xfrm>
          <a:prstGeom prst="rect">
            <a:avLst/>
          </a:prstGeom>
        </p:spPr>
      </p:pic>
      <p:pic>
        <p:nvPicPr>
          <p:cNvPr id="33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840" y="1647044"/>
            <a:ext cx="328500" cy="339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610795" y="1701522"/>
            <a:ext cx="30918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MS PGothic"/>
                <a:cs typeface="MS PGothic"/>
              </a:rPr>
              <a:t>☉</a:t>
            </a:r>
            <a:endParaRPr>
              <a:latin typeface="MS PGothic"/>
              <a:cs typeface="MS PGothic"/>
            </a:endParaRPr>
          </a:p>
        </p:txBody>
      </p:sp>
      <p:pic>
        <p:nvPicPr>
          <p:cNvPr id="333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98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33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53" y="1463453"/>
            <a:ext cx="667499" cy="709799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16766" y="1708090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69161" y="1896356"/>
            <a:ext cx="24468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33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53" y="3417075"/>
            <a:ext cx="667499" cy="709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08205" y="3661714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77720" y="3849981"/>
            <a:ext cx="24468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33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00" y="4231925"/>
            <a:ext cx="667500" cy="7098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915732" y="44765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068134" y="4664832"/>
            <a:ext cx="591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3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96" y="2202327"/>
            <a:ext cx="667500" cy="7098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682758" y="2353490"/>
            <a:ext cx="8637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pic>
        <p:nvPicPr>
          <p:cNvPr id="333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50" y="2562450"/>
            <a:ext cx="667500" cy="7098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91242" y="2807090"/>
            <a:ext cx="7034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i</a:t>
            </a:r>
            <a:endParaRPr>
              <a:latin typeface="Arial"/>
              <a:cs typeface="Arial"/>
            </a:endParaRPr>
          </a:p>
        </p:txBody>
      </p:sp>
      <p:pic>
        <p:nvPicPr>
          <p:cNvPr id="333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50" y="2989962"/>
            <a:ext cx="667500" cy="7098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640342" y="3234602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pic>
        <p:nvPicPr>
          <p:cNvPr id="333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50" y="3522125"/>
            <a:ext cx="667500" cy="7098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640342" y="3766765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o</a:t>
            </a:r>
            <a:endParaRPr>
              <a:latin typeface="Arial"/>
              <a:cs typeface="Arial"/>
            </a:endParaRPr>
          </a:p>
        </p:txBody>
      </p:sp>
      <p:pic>
        <p:nvPicPr>
          <p:cNvPr id="33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2" y="2788675"/>
            <a:ext cx="667499" cy="7098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187560" y="3033314"/>
            <a:ext cx="29155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pic>
        <p:nvPicPr>
          <p:cNvPr id="334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71" y="2408928"/>
            <a:ext cx="1223081" cy="1554025"/>
          </a:xfrm>
          <a:prstGeom prst="rect">
            <a:avLst/>
          </a:prstGeom>
        </p:spPr>
      </p:pic>
      <p:pic>
        <p:nvPicPr>
          <p:cNvPr id="33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9" y="1816553"/>
            <a:ext cx="1715700" cy="1799"/>
          </a:xfrm>
          <a:prstGeom prst="rect">
            <a:avLst/>
          </a:prstGeom>
        </p:spPr>
      </p:pic>
      <p:pic>
        <p:nvPicPr>
          <p:cNvPr id="334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4" y="1807144"/>
            <a:ext cx="1620450" cy="20730"/>
          </a:xfrm>
          <a:prstGeom prst="rect">
            <a:avLst/>
          </a:prstGeom>
        </p:spPr>
      </p:pic>
      <p:pic>
        <p:nvPicPr>
          <p:cNvPr id="334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5" y="1775682"/>
            <a:ext cx="105533" cy="81981"/>
          </a:xfrm>
          <a:prstGeom prst="rect">
            <a:avLst/>
          </a:prstGeom>
        </p:spPr>
      </p:pic>
      <p:pic>
        <p:nvPicPr>
          <p:cNvPr id="334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95" y="2115109"/>
            <a:ext cx="19050" cy="231149"/>
          </a:xfrm>
          <a:prstGeom prst="rect">
            <a:avLst/>
          </a:prstGeom>
        </p:spPr>
      </p:pic>
      <p:pic>
        <p:nvPicPr>
          <p:cNvPr id="334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48" y="2021226"/>
            <a:ext cx="81980" cy="105501"/>
          </a:xfrm>
          <a:prstGeom prst="rect">
            <a:avLst/>
          </a:prstGeom>
        </p:spPr>
      </p:pic>
      <p:pic>
        <p:nvPicPr>
          <p:cNvPr id="334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67" y="3003152"/>
            <a:ext cx="328500" cy="339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3327022" y="3057630"/>
            <a:ext cx="30918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MS PGothic"/>
                <a:cs typeface="MS PGothic"/>
              </a:rPr>
              <a:t>☉</a:t>
            </a:r>
            <a:endParaRPr>
              <a:latin typeface="MS PGothic"/>
              <a:cs typeface="MS PGothic"/>
            </a:endParaRPr>
          </a:p>
        </p:txBody>
      </p:sp>
      <p:pic>
        <p:nvPicPr>
          <p:cNvPr id="334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2" y="2927460"/>
            <a:ext cx="487500" cy="215400"/>
          </a:xfrm>
          <a:prstGeom prst="rect">
            <a:avLst/>
          </a:prstGeom>
        </p:spPr>
      </p:pic>
      <p:pic>
        <p:nvPicPr>
          <p:cNvPr id="334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2917935"/>
            <a:ext cx="392250" cy="234450"/>
          </a:xfrm>
          <a:prstGeom prst="rect">
            <a:avLst/>
          </a:prstGeom>
        </p:spPr>
      </p:pic>
      <p:pic>
        <p:nvPicPr>
          <p:cNvPr id="33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30" y="3101873"/>
            <a:ext cx="105501" cy="81981"/>
          </a:xfrm>
          <a:prstGeom prst="rect">
            <a:avLst/>
          </a:prstGeom>
        </p:spPr>
      </p:pic>
      <p:pic>
        <p:nvPicPr>
          <p:cNvPr id="335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0" y="3248950"/>
            <a:ext cx="498000" cy="148200"/>
          </a:xfrm>
          <a:prstGeom prst="rect">
            <a:avLst/>
          </a:prstGeom>
        </p:spPr>
      </p:pic>
      <p:pic>
        <p:nvPicPr>
          <p:cNvPr id="335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5" y="3239425"/>
            <a:ext cx="402750" cy="167250"/>
          </a:xfrm>
          <a:prstGeom prst="rect">
            <a:avLst/>
          </a:prstGeom>
        </p:spPr>
      </p:pic>
      <p:pic>
        <p:nvPicPr>
          <p:cNvPr id="335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25" y="3207962"/>
            <a:ext cx="105500" cy="81981"/>
          </a:xfrm>
          <a:prstGeom prst="rect">
            <a:avLst/>
          </a:prstGeom>
        </p:spPr>
      </p:pic>
      <p:pic>
        <p:nvPicPr>
          <p:cNvPr id="335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67" y="1648852"/>
            <a:ext cx="328500" cy="3390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374572" y="1733277"/>
            <a:ext cx="18094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+</a:t>
            </a:r>
            <a:endParaRPr>
              <a:latin typeface="Arial"/>
              <a:cs typeface="Arial"/>
            </a:endParaRPr>
          </a:p>
        </p:txBody>
      </p:sp>
      <p:pic>
        <p:nvPicPr>
          <p:cNvPr id="335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43" y="1816548"/>
            <a:ext cx="387599" cy="1799"/>
          </a:xfrm>
          <a:prstGeom prst="rect">
            <a:avLst/>
          </a:prstGeom>
        </p:spPr>
      </p:pic>
      <p:pic>
        <p:nvPicPr>
          <p:cNvPr id="335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8" y="1807020"/>
            <a:ext cx="292351" cy="20318"/>
          </a:xfrm>
          <a:prstGeom prst="rect">
            <a:avLst/>
          </a:prstGeom>
        </p:spPr>
      </p:pic>
      <p:pic>
        <p:nvPicPr>
          <p:cNvPr id="335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70" y="1776823"/>
            <a:ext cx="105646" cy="81980"/>
          </a:xfrm>
          <a:prstGeom prst="rect">
            <a:avLst/>
          </a:prstGeom>
        </p:spPr>
      </p:pic>
      <p:pic>
        <p:nvPicPr>
          <p:cNvPr id="335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18" y="2052424"/>
            <a:ext cx="19050" cy="951750"/>
          </a:xfrm>
          <a:prstGeom prst="rect">
            <a:avLst/>
          </a:prstGeom>
        </p:spPr>
      </p:pic>
      <p:pic>
        <p:nvPicPr>
          <p:cNvPr id="335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51" y="1997735"/>
            <a:ext cx="81981" cy="105500"/>
          </a:xfrm>
          <a:prstGeom prst="rect">
            <a:avLst/>
          </a:prstGeom>
        </p:spPr>
      </p:pic>
      <p:pic>
        <p:nvPicPr>
          <p:cNvPr id="33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74" y="1436961"/>
            <a:ext cx="667500" cy="709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4109008" y="1681601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4261408" y="1869868"/>
            <a:ext cx="591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36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40" y="1808819"/>
            <a:ext cx="303450" cy="19050"/>
          </a:xfrm>
          <a:prstGeom prst="rect">
            <a:avLst/>
          </a:prstGeom>
        </p:spPr>
      </p:pic>
      <p:pic>
        <p:nvPicPr>
          <p:cNvPr id="336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40" y="1777357"/>
            <a:ext cx="105500" cy="81981"/>
          </a:xfrm>
          <a:prstGeom prst="rect">
            <a:avLst/>
          </a:prstGeom>
        </p:spPr>
      </p:pic>
      <p:pic>
        <p:nvPicPr>
          <p:cNvPr id="336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9" y="2994600"/>
            <a:ext cx="548700" cy="356100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4063277" y="3121575"/>
            <a:ext cx="35349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36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92" y="2031527"/>
            <a:ext cx="19050" cy="866850"/>
          </a:xfrm>
          <a:prstGeom prst="rect">
            <a:avLst/>
          </a:prstGeom>
        </p:spPr>
      </p:pic>
      <p:pic>
        <p:nvPicPr>
          <p:cNvPr id="336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0" y="2879327"/>
            <a:ext cx="81981" cy="105500"/>
          </a:xfrm>
          <a:prstGeom prst="rect">
            <a:avLst/>
          </a:prstGeom>
        </p:spPr>
      </p:pic>
      <p:pic>
        <p:nvPicPr>
          <p:cNvPr id="3365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80" y="3707527"/>
            <a:ext cx="328500" cy="3390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4067333" y="3762003"/>
            <a:ext cx="224229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spc="11" dirty="0">
                <a:latin typeface="MS PGothic"/>
                <a:cs typeface="MS PGothic"/>
              </a:rPr>
              <a:t>☉</a:t>
            </a:r>
            <a:endParaRPr sz="1700">
              <a:latin typeface="MS PGothic"/>
              <a:cs typeface="MS PGothic"/>
            </a:endParaRPr>
          </a:p>
        </p:txBody>
      </p:sp>
      <p:pic>
        <p:nvPicPr>
          <p:cNvPr id="3366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55" y="3867502"/>
            <a:ext cx="1096350" cy="19050"/>
          </a:xfrm>
          <a:prstGeom prst="rect">
            <a:avLst/>
          </a:prstGeom>
        </p:spPr>
      </p:pic>
      <p:pic>
        <p:nvPicPr>
          <p:cNvPr id="3367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58" y="3836039"/>
            <a:ext cx="105501" cy="81981"/>
          </a:xfrm>
          <a:prstGeom prst="rect">
            <a:avLst/>
          </a:prstGeom>
        </p:spPr>
      </p:pic>
      <p:pic>
        <p:nvPicPr>
          <p:cNvPr id="336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81" y="3522125"/>
            <a:ext cx="667500" cy="70980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4897153" y="3766765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066671" y="3955032"/>
            <a:ext cx="591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36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68" y="1808819"/>
            <a:ext cx="1145549" cy="19050"/>
          </a:xfrm>
          <a:prstGeom prst="rect">
            <a:avLst/>
          </a:prstGeom>
        </p:spPr>
      </p:pic>
      <p:pic>
        <p:nvPicPr>
          <p:cNvPr id="3370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268" y="1777357"/>
            <a:ext cx="105501" cy="81981"/>
          </a:xfrm>
          <a:prstGeom prst="rect">
            <a:avLst/>
          </a:prstGeom>
        </p:spPr>
      </p:pic>
      <p:pic>
        <p:nvPicPr>
          <p:cNvPr id="3371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82" y="3867495"/>
            <a:ext cx="303450" cy="19050"/>
          </a:xfrm>
          <a:prstGeom prst="rect">
            <a:avLst/>
          </a:prstGeom>
        </p:spPr>
      </p:pic>
      <p:pic>
        <p:nvPicPr>
          <p:cNvPr id="3372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85" y="3836032"/>
            <a:ext cx="105501" cy="81981"/>
          </a:xfrm>
          <a:prstGeom prst="rect">
            <a:avLst/>
          </a:prstGeom>
        </p:spPr>
      </p:pic>
      <p:pic>
        <p:nvPicPr>
          <p:cNvPr id="3373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96" y="3867495"/>
            <a:ext cx="450750" cy="19050"/>
          </a:xfrm>
          <a:prstGeom prst="rect">
            <a:avLst/>
          </a:prstGeom>
        </p:spPr>
      </p:pic>
      <p:pic>
        <p:nvPicPr>
          <p:cNvPr id="3374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99" y="3836032"/>
            <a:ext cx="105501" cy="81981"/>
          </a:xfrm>
          <a:prstGeom prst="rect">
            <a:avLst/>
          </a:prstGeom>
        </p:spPr>
      </p:pic>
      <p:pic>
        <p:nvPicPr>
          <p:cNvPr id="3375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0" y="3352637"/>
            <a:ext cx="19050" cy="238650"/>
          </a:xfrm>
          <a:prstGeom prst="rect">
            <a:avLst/>
          </a:prstGeom>
        </p:spPr>
      </p:pic>
      <p:pic>
        <p:nvPicPr>
          <p:cNvPr id="3376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7" y="3572237"/>
            <a:ext cx="81981" cy="105500"/>
          </a:xfrm>
          <a:prstGeom prst="rect">
            <a:avLst/>
          </a:prstGeom>
        </p:spPr>
      </p:pic>
      <p:pic>
        <p:nvPicPr>
          <p:cNvPr id="3377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" y="310025"/>
            <a:ext cx="8072100" cy="736800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151027" y="466466"/>
            <a:ext cx="461947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Long Short Term Memory (LSTM)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51025" y="810738"/>
            <a:ext cx="323486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i="1" spc="11" dirty="0">
                <a:latin typeface="Arial"/>
                <a:cs typeface="Arial"/>
              </a:rPr>
              <a:t>[Hochreiter et al., 1997]</a:t>
            </a:r>
            <a:endParaRPr>
              <a:latin typeface="Arial"/>
              <a:cs typeface="Arial"/>
            </a:endParaRPr>
          </a:p>
        </p:txBody>
      </p:sp>
      <p:pic>
        <p:nvPicPr>
          <p:cNvPr id="3378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44" y="3567331"/>
            <a:ext cx="667499" cy="356100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1812619" y="3694305"/>
            <a:ext cx="42543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379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25" y="3981800"/>
            <a:ext cx="19050" cy="467250"/>
          </a:xfrm>
          <a:prstGeom prst="rect">
            <a:avLst/>
          </a:prstGeom>
        </p:spPr>
      </p:pic>
      <p:pic>
        <p:nvPicPr>
          <p:cNvPr id="3380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59" y="3895352"/>
            <a:ext cx="81980" cy="105501"/>
          </a:xfrm>
          <a:prstGeom prst="rect">
            <a:avLst/>
          </a:prstGeom>
        </p:spPr>
      </p:pic>
      <p:pic>
        <p:nvPicPr>
          <p:cNvPr id="3381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9" y="3735856"/>
            <a:ext cx="954449" cy="19050"/>
          </a:xfrm>
          <a:prstGeom prst="rect">
            <a:avLst/>
          </a:prstGeom>
        </p:spPr>
      </p:pic>
      <p:pic>
        <p:nvPicPr>
          <p:cNvPr id="3382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16" y="3704393"/>
            <a:ext cx="105500" cy="81981"/>
          </a:xfrm>
          <a:prstGeom prst="rect">
            <a:avLst/>
          </a:prstGeom>
        </p:spPr>
      </p:pic>
      <p:pic>
        <p:nvPicPr>
          <p:cNvPr id="3383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99" y="3297175"/>
            <a:ext cx="2100" cy="352200"/>
          </a:xfrm>
          <a:prstGeom prst="rect">
            <a:avLst/>
          </a:prstGeom>
        </p:spPr>
      </p:pic>
      <p:pic>
        <p:nvPicPr>
          <p:cNvPr id="3384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74" y="3401948"/>
            <a:ext cx="20468" cy="256952"/>
          </a:xfrm>
          <a:prstGeom prst="rect">
            <a:avLst/>
          </a:prstGeom>
        </p:spPr>
      </p:pic>
      <p:pic>
        <p:nvPicPr>
          <p:cNvPr id="3385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31" y="3315498"/>
            <a:ext cx="81979" cy="105686"/>
          </a:xfrm>
          <a:prstGeom prst="rect">
            <a:avLst/>
          </a:prstGeom>
        </p:spPr>
      </p:pic>
      <p:pic>
        <p:nvPicPr>
          <p:cNvPr id="3386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03" y="2498262"/>
            <a:ext cx="3055651" cy="2119924"/>
          </a:xfrm>
          <a:prstGeom prst="rect">
            <a:avLst/>
          </a:prstGeom>
        </p:spPr>
      </p:pic>
      <p:pic>
        <p:nvPicPr>
          <p:cNvPr id="3387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49" y="1708007"/>
            <a:ext cx="3055651" cy="2119924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100</a:t>
            </a:fld>
            <a:endParaRPr lang="de-DE"/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50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3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3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3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3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3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3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3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3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3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0" y="1411225"/>
            <a:ext cx="4426800" cy="2738100"/>
          </a:xfrm>
          <a:prstGeom prst="rect">
            <a:avLst/>
          </a:prstGeom>
        </p:spPr>
      </p:pic>
      <p:pic>
        <p:nvPicPr>
          <p:cNvPr id="33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90" y="1406465"/>
            <a:ext cx="4436325" cy="2747625"/>
          </a:xfrm>
          <a:prstGeom prst="rect">
            <a:avLst/>
          </a:prstGeom>
        </p:spPr>
      </p:pic>
      <p:pic>
        <p:nvPicPr>
          <p:cNvPr id="33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840" y="1647044"/>
            <a:ext cx="328500" cy="339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610795" y="1701522"/>
            <a:ext cx="30918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MS PGothic"/>
                <a:cs typeface="MS PGothic"/>
              </a:rPr>
              <a:t>☉</a:t>
            </a:r>
            <a:endParaRPr>
              <a:latin typeface="MS PGothic"/>
              <a:cs typeface="MS PGothic"/>
            </a:endParaRPr>
          </a:p>
        </p:txBody>
      </p:sp>
      <p:pic>
        <p:nvPicPr>
          <p:cNvPr id="34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4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53" y="1463453"/>
            <a:ext cx="667499" cy="709799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16766" y="1708090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69161" y="1896356"/>
            <a:ext cx="24468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4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53" y="3417075"/>
            <a:ext cx="667499" cy="709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08205" y="3661714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77720" y="3849981"/>
            <a:ext cx="24468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40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00" y="4231925"/>
            <a:ext cx="667500" cy="7098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915732" y="44765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068134" y="4664832"/>
            <a:ext cx="591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40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50" y="2108850"/>
            <a:ext cx="667500" cy="7098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682758" y="2353490"/>
            <a:ext cx="8637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pic>
        <p:nvPicPr>
          <p:cNvPr id="340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50" y="2562450"/>
            <a:ext cx="667500" cy="7098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91242" y="2807090"/>
            <a:ext cx="7034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i</a:t>
            </a:r>
            <a:endParaRPr>
              <a:latin typeface="Arial"/>
              <a:cs typeface="Arial"/>
            </a:endParaRPr>
          </a:p>
        </p:txBody>
      </p:sp>
      <p:pic>
        <p:nvPicPr>
          <p:cNvPr id="34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50" y="2989962"/>
            <a:ext cx="667500" cy="7098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640342" y="3234602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pic>
        <p:nvPicPr>
          <p:cNvPr id="340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50" y="3522125"/>
            <a:ext cx="667500" cy="7098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640342" y="3766765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o</a:t>
            </a:r>
            <a:endParaRPr>
              <a:latin typeface="Arial"/>
              <a:cs typeface="Arial"/>
            </a:endParaRPr>
          </a:p>
        </p:txBody>
      </p:sp>
      <p:pic>
        <p:nvPicPr>
          <p:cNvPr id="340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2" y="2788675"/>
            <a:ext cx="667499" cy="7098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187560" y="3033314"/>
            <a:ext cx="29155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pic>
        <p:nvPicPr>
          <p:cNvPr id="340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71" y="2408928"/>
            <a:ext cx="1223081" cy="1554025"/>
          </a:xfrm>
          <a:prstGeom prst="rect">
            <a:avLst/>
          </a:prstGeom>
        </p:spPr>
      </p:pic>
      <p:pic>
        <p:nvPicPr>
          <p:cNvPr id="341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9" y="1816553"/>
            <a:ext cx="1715700" cy="1799"/>
          </a:xfrm>
          <a:prstGeom prst="rect">
            <a:avLst/>
          </a:prstGeom>
        </p:spPr>
      </p:pic>
      <p:pic>
        <p:nvPicPr>
          <p:cNvPr id="341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4" y="1807144"/>
            <a:ext cx="1620450" cy="20730"/>
          </a:xfrm>
          <a:prstGeom prst="rect">
            <a:avLst/>
          </a:prstGeom>
        </p:spPr>
      </p:pic>
      <p:pic>
        <p:nvPicPr>
          <p:cNvPr id="341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5" y="1775682"/>
            <a:ext cx="105533" cy="81981"/>
          </a:xfrm>
          <a:prstGeom prst="rect">
            <a:avLst/>
          </a:prstGeom>
        </p:spPr>
      </p:pic>
      <p:pic>
        <p:nvPicPr>
          <p:cNvPr id="341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965" y="2060823"/>
            <a:ext cx="19050" cy="231149"/>
          </a:xfrm>
          <a:prstGeom prst="rect">
            <a:avLst/>
          </a:prstGeom>
        </p:spPr>
      </p:pic>
      <p:pic>
        <p:nvPicPr>
          <p:cNvPr id="341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500" y="1974372"/>
            <a:ext cx="81980" cy="105501"/>
          </a:xfrm>
          <a:prstGeom prst="rect">
            <a:avLst/>
          </a:prstGeom>
        </p:spPr>
      </p:pic>
      <p:pic>
        <p:nvPicPr>
          <p:cNvPr id="341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67" y="3003152"/>
            <a:ext cx="328500" cy="339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3327022" y="3057630"/>
            <a:ext cx="30918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MS PGothic"/>
                <a:cs typeface="MS PGothic"/>
              </a:rPr>
              <a:t>☉</a:t>
            </a:r>
            <a:endParaRPr>
              <a:latin typeface="MS PGothic"/>
              <a:cs typeface="MS PGothic"/>
            </a:endParaRPr>
          </a:p>
        </p:txBody>
      </p:sp>
      <p:pic>
        <p:nvPicPr>
          <p:cNvPr id="341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2" y="2927460"/>
            <a:ext cx="487500" cy="215400"/>
          </a:xfrm>
          <a:prstGeom prst="rect">
            <a:avLst/>
          </a:prstGeom>
        </p:spPr>
      </p:pic>
      <p:pic>
        <p:nvPicPr>
          <p:cNvPr id="341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2917935"/>
            <a:ext cx="392250" cy="234450"/>
          </a:xfrm>
          <a:prstGeom prst="rect">
            <a:avLst/>
          </a:prstGeom>
        </p:spPr>
      </p:pic>
      <p:pic>
        <p:nvPicPr>
          <p:cNvPr id="341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30" y="3101873"/>
            <a:ext cx="105501" cy="81981"/>
          </a:xfrm>
          <a:prstGeom prst="rect">
            <a:avLst/>
          </a:prstGeom>
        </p:spPr>
      </p:pic>
      <p:pic>
        <p:nvPicPr>
          <p:cNvPr id="341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0" y="3248950"/>
            <a:ext cx="498000" cy="148200"/>
          </a:xfrm>
          <a:prstGeom prst="rect">
            <a:avLst/>
          </a:prstGeom>
        </p:spPr>
      </p:pic>
      <p:pic>
        <p:nvPicPr>
          <p:cNvPr id="342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5" y="3239425"/>
            <a:ext cx="402750" cy="167250"/>
          </a:xfrm>
          <a:prstGeom prst="rect">
            <a:avLst/>
          </a:prstGeom>
        </p:spPr>
      </p:pic>
      <p:pic>
        <p:nvPicPr>
          <p:cNvPr id="342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25" y="3207962"/>
            <a:ext cx="105500" cy="81981"/>
          </a:xfrm>
          <a:prstGeom prst="rect">
            <a:avLst/>
          </a:prstGeom>
        </p:spPr>
      </p:pic>
      <p:pic>
        <p:nvPicPr>
          <p:cNvPr id="342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67" y="1648852"/>
            <a:ext cx="328500" cy="3390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374572" y="1733277"/>
            <a:ext cx="18094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+</a:t>
            </a:r>
            <a:endParaRPr>
              <a:latin typeface="Arial"/>
              <a:cs typeface="Arial"/>
            </a:endParaRPr>
          </a:p>
        </p:txBody>
      </p:sp>
      <p:pic>
        <p:nvPicPr>
          <p:cNvPr id="342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43" y="1816548"/>
            <a:ext cx="387599" cy="1799"/>
          </a:xfrm>
          <a:prstGeom prst="rect">
            <a:avLst/>
          </a:prstGeom>
        </p:spPr>
      </p:pic>
      <p:pic>
        <p:nvPicPr>
          <p:cNvPr id="342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8" y="1807020"/>
            <a:ext cx="292351" cy="20318"/>
          </a:xfrm>
          <a:prstGeom prst="rect">
            <a:avLst/>
          </a:prstGeom>
        </p:spPr>
      </p:pic>
      <p:pic>
        <p:nvPicPr>
          <p:cNvPr id="342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70" y="1776823"/>
            <a:ext cx="105646" cy="81980"/>
          </a:xfrm>
          <a:prstGeom prst="rect">
            <a:avLst/>
          </a:prstGeom>
        </p:spPr>
      </p:pic>
      <p:pic>
        <p:nvPicPr>
          <p:cNvPr id="342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92" y="2060927"/>
            <a:ext cx="19050" cy="951750"/>
          </a:xfrm>
          <a:prstGeom prst="rect">
            <a:avLst/>
          </a:prstGeom>
        </p:spPr>
      </p:pic>
      <p:pic>
        <p:nvPicPr>
          <p:cNvPr id="342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30" y="1974476"/>
            <a:ext cx="81981" cy="105500"/>
          </a:xfrm>
          <a:prstGeom prst="rect">
            <a:avLst/>
          </a:prstGeom>
        </p:spPr>
      </p:pic>
      <p:pic>
        <p:nvPicPr>
          <p:cNvPr id="34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74" y="1436961"/>
            <a:ext cx="667500" cy="709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4109008" y="1681601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4261408" y="1869868"/>
            <a:ext cx="591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42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40" y="1808819"/>
            <a:ext cx="303450" cy="19050"/>
          </a:xfrm>
          <a:prstGeom prst="rect">
            <a:avLst/>
          </a:prstGeom>
        </p:spPr>
      </p:pic>
      <p:pic>
        <p:nvPicPr>
          <p:cNvPr id="343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40" y="1777357"/>
            <a:ext cx="105500" cy="81981"/>
          </a:xfrm>
          <a:prstGeom prst="rect">
            <a:avLst/>
          </a:prstGeom>
        </p:spPr>
      </p:pic>
      <p:pic>
        <p:nvPicPr>
          <p:cNvPr id="343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9" y="2994600"/>
            <a:ext cx="548700" cy="356100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4063277" y="3121575"/>
            <a:ext cx="35349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43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92" y="2031527"/>
            <a:ext cx="19050" cy="866850"/>
          </a:xfrm>
          <a:prstGeom prst="rect">
            <a:avLst/>
          </a:prstGeom>
        </p:spPr>
      </p:pic>
      <p:pic>
        <p:nvPicPr>
          <p:cNvPr id="343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0" y="2879327"/>
            <a:ext cx="81981" cy="105500"/>
          </a:xfrm>
          <a:prstGeom prst="rect">
            <a:avLst/>
          </a:prstGeom>
        </p:spPr>
      </p:pic>
      <p:pic>
        <p:nvPicPr>
          <p:cNvPr id="343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80" y="3707527"/>
            <a:ext cx="328500" cy="3390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4067333" y="3762003"/>
            <a:ext cx="224229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740" spc="11" dirty="0">
                <a:latin typeface="MS PGothic"/>
                <a:cs typeface="MS PGothic"/>
              </a:rPr>
              <a:t>☉</a:t>
            </a:r>
            <a:endParaRPr sz="1700">
              <a:latin typeface="MS PGothic"/>
              <a:cs typeface="MS PGothic"/>
            </a:endParaRPr>
          </a:p>
        </p:txBody>
      </p:sp>
      <p:pic>
        <p:nvPicPr>
          <p:cNvPr id="343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55" y="3867502"/>
            <a:ext cx="1096350" cy="19050"/>
          </a:xfrm>
          <a:prstGeom prst="rect">
            <a:avLst/>
          </a:prstGeom>
        </p:spPr>
      </p:pic>
      <p:pic>
        <p:nvPicPr>
          <p:cNvPr id="343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58" y="3836039"/>
            <a:ext cx="105501" cy="81981"/>
          </a:xfrm>
          <a:prstGeom prst="rect">
            <a:avLst/>
          </a:prstGeom>
        </p:spPr>
      </p:pic>
      <p:pic>
        <p:nvPicPr>
          <p:cNvPr id="3437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81" y="3522125"/>
            <a:ext cx="667500" cy="70980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4897153" y="3766765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066671" y="3955032"/>
            <a:ext cx="591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438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68" y="1808819"/>
            <a:ext cx="1145549" cy="19050"/>
          </a:xfrm>
          <a:prstGeom prst="rect">
            <a:avLst/>
          </a:prstGeom>
        </p:spPr>
      </p:pic>
      <p:pic>
        <p:nvPicPr>
          <p:cNvPr id="3439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268" y="1777357"/>
            <a:ext cx="105501" cy="81981"/>
          </a:xfrm>
          <a:prstGeom prst="rect">
            <a:avLst/>
          </a:prstGeom>
        </p:spPr>
      </p:pic>
      <p:pic>
        <p:nvPicPr>
          <p:cNvPr id="3440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82" y="3867495"/>
            <a:ext cx="303450" cy="19050"/>
          </a:xfrm>
          <a:prstGeom prst="rect">
            <a:avLst/>
          </a:prstGeom>
        </p:spPr>
      </p:pic>
      <p:pic>
        <p:nvPicPr>
          <p:cNvPr id="3441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85" y="3836032"/>
            <a:ext cx="105501" cy="81981"/>
          </a:xfrm>
          <a:prstGeom prst="rect">
            <a:avLst/>
          </a:prstGeom>
        </p:spPr>
      </p:pic>
      <p:pic>
        <p:nvPicPr>
          <p:cNvPr id="3442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96" y="3867495"/>
            <a:ext cx="450750" cy="19050"/>
          </a:xfrm>
          <a:prstGeom prst="rect">
            <a:avLst/>
          </a:prstGeom>
        </p:spPr>
      </p:pic>
      <p:pic>
        <p:nvPicPr>
          <p:cNvPr id="3443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99" y="3836032"/>
            <a:ext cx="105501" cy="81981"/>
          </a:xfrm>
          <a:prstGeom prst="rect">
            <a:avLst/>
          </a:prstGeom>
        </p:spPr>
      </p:pic>
      <p:pic>
        <p:nvPicPr>
          <p:cNvPr id="3444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0" y="3352637"/>
            <a:ext cx="19050" cy="238650"/>
          </a:xfrm>
          <a:prstGeom prst="rect">
            <a:avLst/>
          </a:prstGeom>
        </p:spPr>
      </p:pic>
      <p:pic>
        <p:nvPicPr>
          <p:cNvPr id="3445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7" y="3572237"/>
            <a:ext cx="81981" cy="105500"/>
          </a:xfrm>
          <a:prstGeom prst="rect">
            <a:avLst/>
          </a:prstGeom>
        </p:spPr>
      </p:pic>
      <p:pic>
        <p:nvPicPr>
          <p:cNvPr id="3446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" y="310025"/>
            <a:ext cx="8072100" cy="736800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151027" y="466466"/>
            <a:ext cx="672773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Long Short Term Memory (LSTM): Gradient Flow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51025" y="810738"/>
            <a:ext cx="323486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i="1" spc="11" dirty="0">
                <a:latin typeface="Arial"/>
                <a:cs typeface="Arial"/>
              </a:rPr>
              <a:t>[Hochreiter et al., 1997]</a:t>
            </a:r>
            <a:endParaRPr>
              <a:latin typeface="Arial"/>
              <a:cs typeface="Arial"/>
            </a:endParaRPr>
          </a:p>
        </p:txBody>
      </p:sp>
      <p:pic>
        <p:nvPicPr>
          <p:cNvPr id="3447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44" y="3567331"/>
            <a:ext cx="667499" cy="356100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1812619" y="3694305"/>
            <a:ext cx="42543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448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25" y="3981800"/>
            <a:ext cx="19050" cy="467250"/>
          </a:xfrm>
          <a:prstGeom prst="rect">
            <a:avLst/>
          </a:prstGeom>
        </p:spPr>
      </p:pic>
      <p:pic>
        <p:nvPicPr>
          <p:cNvPr id="3449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59" y="3895352"/>
            <a:ext cx="81980" cy="105501"/>
          </a:xfrm>
          <a:prstGeom prst="rect">
            <a:avLst/>
          </a:prstGeom>
        </p:spPr>
      </p:pic>
      <p:pic>
        <p:nvPicPr>
          <p:cNvPr id="3450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9" y="3735856"/>
            <a:ext cx="954449" cy="19050"/>
          </a:xfrm>
          <a:prstGeom prst="rect">
            <a:avLst/>
          </a:prstGeom>
        </p:spPr>
      </p:pic>
      <p:pic>
        <p:nvPicPr>
          <p:cNvPr id="3451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16" y="3704393"/>
            <a:ext cx="105500" cy="81981"/>
          </a:xfrm>
          <a:prstGeom prst="rect">
            <a:avLst/>
          </a:prstGeom>
        </p:spPr>
      </p:pic>
      <p:pic>
        <p:nvPicPr>
          <p:cNvPr id="3452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99" y="3297175"/>
            <a:ext cx="2100" cy="352200"/>
          </a:xfrm>
          <a:prstGeom prst="rect">
            <a:avLst/>
          </a:prstGeom>
        </p:spPr>
      </p:pic>
      <p:pic>
        <p:nvPicPr>
          <p:cNvPr id="3453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74" y="3401948"/>
            <a:ext cx="20468" cy="256952"/>
          </a:xfrm>
          <a:prstGeom prst="rect">
            <a:avLst/>
          </a:prstGeom>
        </p:spPr>
      </p:pic>
      <p:pic>
        <p:nvPicPr>
          <p:cNvPr id="3454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31" y="3315498"/>
            <a:ext cx="81979" cy="105686"/>
          </a:xfrm>
          <a:prstGeom prst="rect">
            <a:avLst/>
          </a:prstGeom>
        </p:spPr>
      </p:pic>
      <p:pic>
        <p:nvPicPr>
          <p:cNvPr id="3455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03" y="2498262"/>
            <a:ext cx="3055651" cy="2119924"/>
          </a:xfrm>
          <a:prstGeom prst="rect">
            <a:avLst/>
          </a:prstGeom>
        </p:spPr>
      </p:pic>
      <p:pic>
        <p:nvPicPr>
          <p:cNvPr id="3456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03" y="2498262"/>
            <a:ext cx="3055651" cy="2119924"/>
          </a:xfrm>
          <a:prstGeom prst="rect">
            <a:avLst/>
          </a:prstGeom>
        </p:spPr>
      </p:pic>
      <p:pic>
        <p:nvPicPr>
          <p:cNvPr id="3457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75" y="1946525"/>
            <a:ext cx="1108950" cy="19050"/>
          </a:xfrm>
          <a:prstGeom prst="rect">
            <a:avLst/>
          </a:prstGeom>
        </p:spPr>
      </p:pic>
      <p:pic>
        <p:nvPicPr>
          <p:cNvPr id="3458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27" y="1915059"/>
            <a:ext cx="105501" cy="81980"/>
          </a:xfrm>
          <a:prstGeom prst="rect">
            <a:avLst/>
          </a:prstGeom>
        </p:spPr>
      </p:pic>
      <p:pic>
        <p:nvPicPr>
          <p:cNvPr id="3459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00" y="1976525"/>
            <a:ext cx="261450" cy="19050"/>
          </a:xfrm>
          <a:prstGeom prst="rect">
            <a:avLst/>
          </a:prstGeom>
        </p:spPr>
      </p:pic>
      <p:pic>
        <p:nvPicPr>
          <p:cNvPr id="3460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52" y="1945062"/>
            <a:ext cx="105501" cy="81981"/>
          </a:xfrm>
          <a:prstGeom prst="rect">
            <a:avLst/>
          </a:prstGeom>
        </p:spPr>
      </p:pic>
      <p:pic>
        <p:nvPicPr>
          <p:cNvPr id="3461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25" y="1990525"/>
            <a:ext cx="261450" cy="19050"/>
          </a:xfrm>
          <a:prstGeom prst="rect">
            <a:avLst/>
          </a:prstGeom>
        </p:spPr>
      </p:pic>
      <p:pic>
        <p:nvPicPr>
          <p:cNvPr id="3462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74" y="1959062"/>
            <a:ext cx="105500" cy="81981"/>
          </a:xfrm>
          <a:prstGeom prst="rect">
            <a:avLst/>
          </a:prstGeom>
        </p:spPr>
      </p:pic>
      <p:pic>
        <p:nvPicPr>
          <p:cNvPr id="3463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5" y="1980675"/>
            <a:ext cx="1549950" cy="19050"/>
          </a:xfrm>
          <a:prstGeom prst="rect">
            <a:avLst/>
          </a:prstGeom>
        </p:spPr>
      </p:pic>
      <p:pic>
        <p:nvPicPr>
          <p:cNvPr id="3464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4" y="1949209"/>
            <a:ext cx="105500" cy="81980"/>
          </a:xfrm>
          <a:prstGeom prst="rect">
            <a:avLst/>
          </a:prstGeom>
        </p:spPr>
      </p:pic>
      <p:pic>
        <p:nvPicPr>
          <p:cNvPr id="3465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00" y="911803"/>
            <a:ext cx="3001500" cy="906599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060026" y="1050562"/>
            <a:ext cx="279384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Backpropagation from c  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504524" y="1180436"/>
            <a:ext cx="44692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6060028" y="1326788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c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6174324" y="1467984"/>
            <a:ext cx="21262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t-1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6352177" y="1326788"/>
            <a:ext cx="185781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 only elementwise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6060025" y="1603013"/>
            <a:ext cx="288925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multiplication by f, no matrix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6060025" y="1879238"/>
            <a:ext cx="139050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multiply by W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7" name="Rectangle 116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101</a:t>
            </a:fld>
            <a:endParaRPr lang="de-DE"/>
          </a:p>
        </p:txBody>
      </p:sp>
      <p:sp>
        <p:nvSpPr>
          <p:cNvPr id="40" name="Date Placeholder 3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9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4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4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47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4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4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21857" y="5056932"/>
            <a:ext cx="43223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4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" y="310025"/>
            <a:ext cx="8072100" cy="736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51027" y="466466"/>
            <a:ext cx="672773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Long Short Term Memory (LSTM): Gradient Flow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1025" y="810738"/>
            <a:ext cx="323486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i="1" spc="11" dirty="0">
                <a:latin typeface="Arial"/>
                <a:cs typeface="Arial"/>
              </a:rPr>
              <a:t>[Hochreiter et al., 1997]</a:t>
            </a:r>
            <a:endParaRPr>
              <a:latin typeface="Arial"/>
              <a:cs typeface="Arial"/>
            </a:endParaRPr>
          </a:p>
        </p:txBody>
      </p:sp>
      <p:pic>
        <p:nvPicPr>
          <p:cNvPr id="347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0" y="1801203"/>
            <a:ext cx="2770226" cy="1666675"/>
          </a:xfrm>
          <a:prstGeom prst="rect">
            <a:avLst/>
          </a:prstGeom>
        </p:spPr>
      </p:pic>
      <p:pic>
        <p:nvPicPr>
          <p:cNvPr id="3478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0" y="1801203"/>
            <a:ext cx="2770226" cy="1666675"/>
          </a:xfrm>
          <a:prstGeom prst="rect">
            <a:avLst/>
          </a:prstGeom>
        </p:spPr>
      </p:pic>
      <p:pic>
        <p:nvPicPr>
          <p:cNvPr id="347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32" y="1801203"/>
            <a:ext cx="2770226" cy="1666675"/>
          </a:xfrm>
          <a:prstGeom prst="rect">
            <a:avLst/>
          </a:prstGeom>
        </p:spPr>
      </p:pic>
      <p:pic>
        <p:nvPicPr>
          <p:cNvPr id="3480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32" y="1801203"/>
            <a:ext cx="2770226" cy="1666675"/>
          </a:xfrm>
          <a:prstGeom prst="rect">
            <a:avLst/>
          </a:prstGeom>
        </p:spPr>
      </p:pic>
      <p:pic>
        <p:nvPicPr>
          <p:cNvPr id="34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06" y="1801203"/>
            <a:ext cx="2770225" cy="1666675"/>
          </a:xfrm>
          <a:prstGeom prst="rect">
            <a:avLst/>
          </a:prstGeom>
        </p:spPr>
      </p:pic>
      <p:pic>
        <p:nvPicPr>
          <p:cNvPr id="3482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06" y="1801203"/>
            <a:ext cx="2770225" cy="1666675"/>
          </a:xfrm>
          <a:prstGeom prst="rect">
            <a:avLst/>
          </a:prstGeom>
        </p:spPr>
      </p:pic>
      <p:pic>
        <p:nvPicPr>
          <p:cNvPr id="348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775825"/>
            <a:ext cx="506699" cy="5664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20662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73057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48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03" y="1775825"/>
            <a:ext cx="506700" cy="5664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3036266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188661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4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47" y="1775825"/>
            <a:ext cx="506700" cy="5664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93908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046305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48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472" y="1775825"/>
            <a:ext cx="481528" cy="5664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8783135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935531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48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7" y="1662190"/>
            <a:ext cx="8166824" cy="28575"/>
          </a:xfrm>
          <a:prstGeom prst="rect">
            <a:avLst/>
          </a:prstGeom>
        </p:spPr>
      </p:pic>
      <p:pic>
        <p:nvPicPr>
          <p:cNvPr id="348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4" y="1614992"/>
            <a:ext cx="158251" cy="122971"/>
          </a:xfrm>
          <a:prstGeom prst="rect">
            <a:avLst/>
          </a:prstGeom>
        </p:spPr>
      </p:pic>
      <p:pic>
        <p:nvPicPr>
          <p:cNvPr id="348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75" y="1046825"/>
            <a:ext cx="5342700" cy="530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386201" y="1220947"/>
            <a:ext cx="4757136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solidFill>
                  <a:srgbClr val="FF0000"/>
                </a:solidFill>
                <a:latin typeface="Arial"/>
                <a:cs typeface="Arial"/>
              </a:rPr>
              <a:t>Uninterrupted gradient flow!</a:t>
            </a:r>
            <a:endParaRPr sz="30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102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2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4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4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4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4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4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4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4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4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4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21857" y="5056932"/>
            <a:ext cx="43223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101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50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" y="310025"/>
            <a:ext cx="8072100" cy="736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51027" y="466466"/>
            <a:ext cx="672773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Long Short Term Memory (LSTM): Gradient Flow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1025" y="810738"/>
            <a:ext cx="323486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i="1" spc="11" dirty="0">
                <a:latin typeface="Arial"/>
                <a:cs typeface="Arial"/>
              </a:rPr>
              <a:t>[Hochreiter et al., 1997]</a:t>
            </a:r>
            <a:endParaRPr>
              <a:latin typeface="Arial"/>
              <a:cs typeface="Arial"/>
            </a:endParaRPr>
          </a:p>
        </p:txBody>
      </p:sp>
      <p:pic>
        <p:nvPicPr>
          <p:cNvPr id="350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0" y="1801203"/>
            <a:ext cx="2770226" cy="1666675"/>
          </a:xfrm>
          <a:prstGeom prst="rect">
            <a:avLst/>
          </a:prstGeom>
        </p:spPr>
      </p:pic>
      <p:pic>
        <p:nvPicPr>
          <p:cNvPr id="3502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0" y="1801203"/>
            <a:ext cx="2770226" cy="1666675"/>
          </a:xfrm>
          <a:prstGeom prst="rect">
            <a:avLst/>
          </a:prstGeom>
        </p:spPr>
      </p:pic>
      <p:pic>
        <p:nvPicPr>
          <p:cNvPr id="35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32" y="1801203"/>
            <a:ext cx="2770226" cy="1666675"/>
          </a:xfrm>
          <a:prstGeom prst="rect">
            <a:avLst/>
          </a:prstGeom>
        </p:spPr>
      </p:pic>
      <p:pic>
        <p:nvPicPr>
          <p:cNvPr id="3504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32" y="1801203"/>
            <a:ext cx="2770226" cy="1666675"/>
          </a:xfrm>
          <a:prstGeom prst="rect">
            <a:avLst/>
          </a:prstGeom>
        </p:spPr>
      </p:pic>
      <p:pic>
        <p:nvPicPr>
          <p:cNvPr id="350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06" y="1801203"/>
            <a:ext cx="2770225" cy="1666675"/>
          </a:xfrm>
          <a:prstGeom prst="rect">
            <a:avLst/>
          </a:prstGeom>
        </p:spPr>
      </p:pic>
      <p:pic>
        <p:nvPicPr>
          <p:cNvPr id="3506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06" y="1801203"/>
            <a:ext cx="2770225" cy="1666675"/>
          </a:xfrm>
          <a:prstGeom prst="rect">
            <a:avLst/>
          </a:prstGeom>
        </p:spPr>
      </p:pic>
      <p:pic>
        <p:nvPicPr>
          <p:cNvPr id="350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775825"/>
            <a:ext cx="506699" cy="5664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20662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73057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50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03" y="1775825"/>
            <a:ext cx="506700" cy="5664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3036266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188661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50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47" y="1775825"/>
            <a:ext cx="506700" cy="5664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93908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046305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51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472" y="1775825"/>
            <a:ext cx="481528" cy="5664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8783135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935531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51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7" y="1662190"/>
            <a:ext cx="8166824" cy="28575"/>
          </a:xfrm>
          <a:prstGeom prst="rect">
            <a:avLst/>
          </a:prstGeom>
        </p:spPr>
      </p:pic>
      <p:pic>
        <p:nvPicPr>
          <p:cNvPr id="351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4" y="1614992"/>
            <a:ext cx="158251" cy="122971"/>
          </a:xfrm>
          <a:prstGeom prst="rect">
            <a:avLst/>
          </a:prstGeom>
        </p:spPr>
      </p:pic>
      <p:pic>
        <p:nvPicPr>
          <p:cNvPr id="351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75" y="1046825"/>
            <a:ext cx="5342700" cy="530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386201" y="1220947"/>
            <a:ext cx="4757136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solidFill>
                  <a:srgbClr val="FF0000"/>
                </a:solidFill>
                <a:latin typeface="Arial"/>
                <a:cs typeface="Arial"/>
              </a:rPr>
              <a:t>Uninterrupted gradient flow!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5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54" y="3877509"/>
            <a:ext cx="80699" cy="1001400"/>
          </a:xfrm>
          <a:prstGeom prst="rect">
            <a:avLst/>
          </a:prstGeom>
        </p:spPr>
      </p:pic>
      <p:pic>
        <p:nvPicPr>
          <p:cNvPr id="351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29" y="3867984"/>
            <a:ext cx="99749" cy="102045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 rot="5400000">
            <a:off x="1778646" y="4336648"/>
            <a:ext cx="20742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34343"/>
                </a:solidFill>
                <a:latin typeface="Arial"/>
                <a:cs typeface="Arial"/>
              </a:rPr>
              <a:t>Input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1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451" y="3881128"/>
            <a:ext cx="80700" cy="1001399"/>
          </a:xfrm>
          <a:prstGeom prst="rect">
            <a:avLst/>
          </a:prstGeom>
        </p:spPr>
      </p:pic>
      <p:pic>
        <p:nvPicPr>
          <p:cNvPr id="35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926" y="3871603"/>
            <a:ext cx="99750" cy="102044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 rot="5400000">
            <a:off x="5373116" y="4340200"/>
            <a:ext cx="34009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1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09" y="3877493"/>
            <a:ext cx="80700" cy="1001400"/>
          </a:xfrm>
          <a:prstGeom prst="rect">
            <a:avLst/>
          </a:prstGeom>
        </p:spPr>
      </p:pic>
      <p:pic>
        <p:nvPicPr>
          <p:cNvPr id="351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84" y="3867968"/>
            <a:ext cx="99750" cy="102045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 rot="5400000">
            <a:off x="2159177" y="433655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2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69" y="3875429"/>
            <a:ext cx="80700" cy="1001400"/>
          </a:xfrm>
          <a:prstGeom prst="rect">
            <a:avLst/>
          </a:prstGeom>
        </p:spPr>
      </p:pic>
      <p:pic>
        <p:nvPicPr>
          <p:cNvPr id="352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44" y="3865904"/>
            <a:ext cx="99750" cy="102045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 rot="5400000">
            <a:off x="1670799" y="4334441"/>
            <a:ext cx="65896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7x7 conv, 64 / 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2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3" y="3876001"/>
            <a:ext cx="80700" cy="1001400"/>
          </a:xfrm>
          <a:prstGeom prst="rect">
            <a:avLst/>
          </a:prstGeom>
        </p:spPr>
      </p:pic>
      <p:pic>
        <p:nvPicPr>
          <p:cNvPr id="352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98" y="3866476"/>
            <a:ext cx="99750" cy="102045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 rot="5400000">
            <a:off x="5248776" y="4335173"/>
            <a:ext cx="35291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FC 1000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2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56" y="3877493"/>
            <a:ext cx="80699" cy="1001400"/>
          </a:xfrm>
          <a:prstGeom prst="rect">
            <a:avLst/>
          </a:prstGeom>
        </p:spPr>
      </p:pic>
      <p:pic>
        <p:nvPicPr>
          <p:cNvPr id="352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31" y="3867968"/>
            <a:ext cx="99749" cy="1020450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 rot="5400000">
            <a:off x="2026073" y="4336637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2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1" y="3877493"/>
            <a:ext cx="80699" cy="1001400"/>
          </a:xfrm>
          <a:prstGeom prst="rect">
            <a:avLst/>
          </a:prstGeom>
        </p:spPr>
      </p:pic>
      <p:pic>
        <p:nvPicPr>
          <p:cNvPr id="352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06" y="3867968"/>
            <a:ext cx="99749" cy="102045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 rot="5400000">
            <a:off x="2045296" y="433655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2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4373434"/>
            <a:ext cx="42825" cy="9525"/>
          </a:xfrm>
          <a:prstGeom prst="rect">
            <a:avLst/>
          </a:prstGeom>
        </p:spPr>
      </p:pic>
      <p:pic>
        <p:nvPicPr>
          <p:cNvPr id="352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53" y="4354900"/>
            <a:ext cx="36899" cy="46799"/>
          </a:xfrm>
          <a:prstGeom prst="rect">
            <a:avLst/>
          </a:prstGeom>
        </p:spPr>
      </p:pic>
      <p:pic>
        <p:nvPicPr>
          <p:cNvPr id="353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88" y="4350135"/>
            <a:ext cx="46424" cy="56324"/>
          </a:xfrm>
          <a:prstGeom prst="rect">
            <a:avLst/>
          </a:prstGeom>
        </p:spPr>
      </p:pic>
      <p:pic>
        <p:nvPicPr>
          <p:cNvPr id="353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93" y="4373434"/>
            <a:ext cx="46125" cy="9525"/>
          </a:xfrm>
          <a:prstGeom prst="rect">
            <a:avLst/>
          </a:prstGeom>
        </p:spPr>
      </p:pic>
      <p:pic>
        <p:nvPicPr>
          <p:cNvPr id="353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90" y="4373537"/>
            <a:ext cx="46125" cy="9525"/>
          </a:xfrm>
          <a:prstGeom prst="rect">
            <a:avLst/>
          </a:prstGeom>
        </p:spPr>
      </p:pic>
      <p:pic>
        <p:nvPicPr>
          <p:cNvPr id="353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14" y="4354885"/>
            <a:ext cx="36900" cy="46800"/>
          </a:xfrm>
          <a:prstGeom prst="rect">
            <a:avLst/>
          </a:prstGeom>
        </p:spPr>
      </p:pic>
      <p:pic>
        <p:nvPicPr>
          <p:cNvPr id="353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54" y="4350126"/>
            <a:ext cx="46425" cy="56325"/>
          </a:xfrm>
          <a:prstGeom prst="rect">
            <a:avLst/>
          </a:prstGeom>
        </p:spPr>
      </p:pic>
      <p:pic>
        <p:nvPicPr>
          <p:cNvPr id="353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49" y="4373434"/>
            <a:ext cx="40725" cy="9525"/>
          </a:xfrm>
          <a:prstGeom prst="rect">
            <a:avLst/>
          </a:prstGeom>
        </p:spPr>
      </p:pic>
      <p:pic>
        <p:nvPicPr>
          <p:cNvPr id="353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64" y="3681350"/>
            <a:ext cx="299100" cy="720936"/>
          </a:xfrm>
          <a:prstGeom prst="rect">
            <a:avLst/>
          </a:prstGeom>
        </p:spPr>
      </p:pic>
      <p:pic>
        <p:nvPicPr>
          <p:cNvPr id="3537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5" y="3676590"/>
            <a:ext cx="308625" cy="730461"/>
          </a:xfrm>
          <a:prstGeom prst="rect">
            <a:avLst/>
          </a:prstGeom>
        </p:spPr>
      </p:pic>
      <p:pic>
        <p:nvPicPr>
          <p:cNvPr id="3538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38" y="3875414"/>
            <a:ext cx="80700" cy="1001400"/>
          </a:xfrm>
          <a:prstGeom prst="rect">
            <a:avLst/>
          </a:prstGeom>
        </p:spPr>
      </p:pic>
      <p:pic>
        <p:nvPicPr>
          <p:cNvPr id="3539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613" y="3865889"/>
            <a:ext cx="99750" cy="102045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 rot="5400000">
            <a:off x="2455507" y="433447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40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57" y="3875414"/>
            <a:ext cx="80700" cy="1001400"/>
          </a:xfrm>
          <a:prstGeom prst="rect">
            <a:avLst/>
          </a:prstGeom>
        </p:spPr>
      </p:pic>
      <p:pic>
        <p:nvPicPr>
          <p:cNvPr id="3541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32" y="3865889"/>
            <a:ext cx="99750" cy="102045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 rot="5400000">
            <a:off x="2341625" y="433447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42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95" y="4371354"/>
            <a:ext cx="42824" cy="9525"/>
          </a:xfrm>
          <a:prstGeom prst="rect">
            <a:avLst/>
          </a:prstGeom>
        </p:spPr>
      </p:pic>
      <p:pic>
        <p:nvPicPr>
          <p:cNvPr id="3543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14" y="4376186"/>
            <a:ext cx="33600" cy="2100"/>
          </a:xfrm>
          <a:prstGeom prst="rect">
            <a:avLst/>
          </a:prstGeom>
        </p:spPr>
      </p:pic>
      <p:pic>
        <p:nvPicPr>
          <p:cNvPr id="3544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55" y="4371426"/>
            <a:ext cx="43125" cy="11625"/>
          </a:xfrm>
          <a:prstGeom prst="rect">
            <a:avLst/>
          </a:prstGeom>
        </p:spPr>
      </p:pic>
      <p:pic>
        <p:nvPicPr>
          <p:cNvPr id="3545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3" y="4353271"/>
            <a:ext cx="36900" cy="46799"/>
          </a:xfrm>
          <a:prstGeom prst="rect">
            <a:avLst/>
          </a:prstGeom>
        </p:spPr>
      </p:pic>
      <p:pic>
        <p:nvPicPr>
          <p:cNvPr id="3546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63" y="4348506"/>
            <a:ext cx="46425" cy="56324"/>
          </a:xfrm>
          <a:prstGeom prst="rect">
            <a:avLst/>
          </a:prstGeom>
        </p:spPr>
      </p:pic>
      <p:pic>
        <p:nvPicPr>
          <p:cNvPr id="354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838" y="4376114"/>
            <a:ext cx="35400" cy="600"/>
          </a:xfrm>
          <a:prstGeom prst="rect">
            <a:avLst/>
          </a:prstGeom>
        </p:spPr>
      </p:pic>
      <p:pic>
        <p:nvPicPr>
          <p:cNvPr id="3548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079" y="4371354"/>
            <a:ext cx="44925" cy="10125"/>
          </a:xfrm>
          <a:prstGeom prst="rect">
            <a:avLst/>
          </a:prstGeom>
        </p:spPr>
      </p:pic>
      <p:pic>
        <p:nvPicPr>
          <p:cNvPr id="3549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63" y="4371909"/>
            <a:ext cx="9525" cy="9525"/>
          </a:xfrm>
          <a:prstGeom prst="rect">
            <a:avLst/>
          </a:prstGeom>
        </p:spPr>
      </p:pic>
      <p:pic>
        <p:nvPicPr>
          <p:cNvPr id="3550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64" y="3646487"/>
            <a:ext cx="300600" cy="755198"/>
          </a:xfrm>
          <a:prstGeom prst="rect">
            <a:avLst/>
          </a:prstGeom>
        </p:spPr>
      </p:pic>
      <p:pic>
        <p:nvPicPr>
          <p:cNvPr id="3551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05" y="3641728"/>
            <a:ext cx="310125" cy="764723"/>
          </a:xfrm>
          <a:prstGeom prst="rect">
            <a:avLst/>
          </a:prstGeom>
        </p:spPr>
      </p:pic>
      <p:pic>
        <p:nvPicPr>
          <p:cNvPr id="3552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805" y="3875414"/>
            <a:ext cx="80699" cy="1001400"/>
          </a:xfrm>
          <a:prstGeom prst="rect">
            <a:avLst/>
          </a:prstGeom>
        </p:spPr>
      </p:pic>
      <p:pic>
        <p:nvPicPr>
          <p:cNvPr id="3553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80" y="3865889"/>
            <a:ext cx="99749" cy="1020450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 rot="5400000">
            <a:off x="2756169" y="433447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54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3875414"/>
            <a:ext cx="80699" cy="1001400"/>
          </a:xfrm>
          <a:prstGeom prst="rect">
            <a:avLst/>
          </a:prstGeom>
        </p:spPr>
      </p:pic>
      <p:pic>
        <p:nvPicPr>
          <p:cNvPr id="3555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99" y="3865889"/>
            <a:ext cx="99749" cy="1020450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 rot="5400000">
            <a:off x="2642289" y="433447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56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61" y="4371354"/>
            <a:ext cx="42825" cy="9525"/>
          </a:xfrm>
          <a:prstGeom prst="rect">
            <a:avLst/>
          </a:prstGeom>
        </p:spPr>
      </p:pic>
      <p:pic>
        <p:nvPicPr>
          <p:cNvPr id="3557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23" y="4376068"/>
            <a:ext cx="33900" cy="600"/>
          </a:xfrm>
          <a:prstGeom prst="rect">
            <a:avLst/>
          </a:prstGeom>
        </p:spPr>
      </p:pic>
      <p:pic>
        <p:nvPicPr>
          <p:cNvPr id="3558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63" y="4371309"/>
            <a:ext cx="43425" cy="10125"/>
          </a:xfrm>
          <a:prstGeom prst="rect">
            <a:avLst/>
          </a:prstGeom>
        </p:spPr>
      </p:pic>
      <p:pic>
        <p:nvPicPr>
          <p:cNvPr id="3559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23" y="4353271"/>
            <a:ext cx="36899" cy="46799"/>
          </a:xfrm>
          <a:prstGeom prst="rect">
            <a:avLst/>
          </a:prstGeom>
        </p:spPr>
      </p:pic>
      <p:pic>
        <p:nvPicPr>
          <p:cNvPr id="3560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57" y="4348506"/>
            <a:ext cx="46424" cy="56324"/>
          </a:xfrm>
          <a:prstGeom prst="rect">
            <a:avLst/>
          </a:prstGeom>
        </p:spPr>
      </p:pic>
      <p:pic>
        <p:nvPicPr>
          <p:cNvPr id="3561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02" y="4376114"/>
            <a:ext cx="31200" cy="600"/>
          </a:xfrm>
          <a:prstGeom prst="rect">
            <a:avLst/>
          </a:prstGeom>
        </p:spPr>
      </p:pic>
      <p:pic>
        <p:nvPicPr>
          <p:cNvPr id="3562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42" y="4371354"/>
            <a:ext cx="40725" cy="10125"/>
          </a:xfrm>
          <a:prstGeom prst="rect">
            <a:avLst/>
          </a:prstGeom>
        </p:spPr>
      </p:pic>
      <p:pic>
        <p:nvPicPr>
          <p:cNvPr id="3563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73" y="3658178"/>
            <a:ext cx="296400" cy="742493"/>
          </a:xfrm>
          <a:prstGeom prst="rect">
            <a:avLst/>
          </a:prstGeom>
        </p:spPr>
      </p:pic>
      <p:pic>
        <p:nvPicPr>
          <p:cNvPr id="3564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13" y="3653412"/>
            <a:ext cx="305925" cy="752018"/>
          </a:xfrm>
          <a:prstGeom prst="rect">
            <a:avLst/>
          </a:prstGeom>
        </p:spPr>
      </p:pic>
      <p:pic>
        <p:nvPicPr>
          <p:cNvPr id="3565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98" y="3876457"/>
            <a:ext cx="80700" cy="1001399"/>
          </a:xfrm>
          <a:prstGeom prst="rect">
            <a:avLst/>
          </a:prstGeom>
        </p:spPr>
      </p:pic>
      <p:pic>
        <p:nvPicPr>
          <p:cNvPr id="3566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73" y="3866932"/>
            <a:ext cx="99750" cy="1020449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 rot="5400000">
            <a:off x="3030117" y="433551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67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17" y="3876457"/>
            <a:ext cx="80700" cy="1001399"/>
          </a:xfrm>
          <a:prstGeom prst="rect">
            <a:avLst/>
          </a:prstGeom>
        </p:spPr>
      </p:pic>
      <p:pic>
        <p:nvPicPr>
          <p:cNvPr id="3568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2" y="3866932"/>
            <a:ext cx="99750" cy="1020449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 rot="5400000">
            <a:off x="2850092" y="4335473"/>
            <a:ext cx="7100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 / 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69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55" y="4372394"/>
            <a:ext cx="42824" cy="9525"/>
          </a:xfrm>
          <a:prstGeom prst="rect">
            <a:avLst/>
          </a:prstGeom>
        </p:spPr>
      </p:pic>
      <p:pic>
        <p:nvPicPr>
          <p:cNvPr id="3570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20" y="4376669"/>
            <a:ext cx="36900" cy="600"/>
          </a:xfrm>
          <a:prstGeom prst="rect">
            <a:avLst/>
          </a:prstGeom>
        </p:spPr>
      </p:pic>
      <p:pic>
        <p:nvPicPr>
          <p:cNvPr id="3571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0" y="4371909"/>
            <a:ext cx="46425" cy="10125"/>
          </a:xfrm>
          <a:prstGeom prst="rect">
            <a:avLst/>
          </a:prstGeom>
        </p:spPr>
      </p:pic>
      <p:pic>
        <p:nvPicPr>
          <p:cNvPr id="3572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06" y="4354077"/>
            <a:ext cx="36900" cy="46800"/>
          </a:xfrm>
          <a:prstGeom prst="rect">
            <a:avLst/>
          </a:prstGeom>
        </p:spPr>
      </p:pic>
      <p:pic>
        <p:nvPicPr>
          <p:cNvPr id="3573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6" y="4349317"/>
            <a:ext cx="46425" cy="56325"/>
          </a:xfrm>
          <a:prstGeom prst="rect">
            <a:avLst/>
          </a:prstGeom>
        </p:spPr>
      </p:pic>
      <p:pic>
        <p:nvPicPr>
          <p:cNvPr id="3574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99" y="4377154"/>
            <a:ext cx="31200" cy="300"/>
          </a:xfrm>
          <a:prstGeom prst="rect">
            <a:avLst/>
          </a:prstGeom>
        </p:spPr>
      </p:pic>
      <p:pic>
        <p:nvPicPr>
          <p:cNvPr id="3575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39" y="4372394"/>
            <a:ext cx="40725" cy="9825"/>
          </a:xfrm>
          <a:prstGeom prst="rect">
            <a:avLst/>
          </a:prstGeom>
        </p:spPr>
      </p:pic>
      <p:pic>
        <p:nvPicPr>
          <p:cNvPr id="3576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56" y="3658137"/>
            <a:ext cx="299400" cy="742740"/>
          </a:xfrm>
          <a:prstGeom prst="rect">
            <a:avLst/>
          </a:prstGeom>
        </p:spPr>
      </p:pic>
      <p:pic>
        <p:nvPicPr>
          <p:cNvPr id="3577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96" y="3653378"/>
            <a:ext cx="308925" cy="752265"/>
          </a:xfrm>
          <a:prstGeom prst="rect">
            <a:avLst/>
          </a:prstGeom>
        </p:spPr>
      </p:pic>
      <p:pic>
        <p:nvPicPr>
          <p:cNvPr id="3578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28" y="3874377"/>
            <a:ext cx="80700" cy="1001399"/>
          </a:xfrm>
          <a:prstGeom prst="rect">
            <a:avLst/>
          </a:prstGeom>
        </p:spPr>
      </p:pic>
      <p:pic>
        <p:nvPicPr>
          <p:cNvPr id="3579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03" y="3864852"/>
            <a:ext cx="99750" cy="1020449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 rot="5400000">
            <a:off x="3326446" y="433343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80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50" y="3874377"/>
            <a:ext cx="80699" cy="1001399"/>
          </a:xfrm>
          <a:prstGeom prst="rect">
            <a:avLst/>
          </a:prstGeom>
        </p:spPr>
      </p:pic>
      <p:pic>
        <p:nvPicPr>
          <p:cNvPr id="3581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3864852"/>
            <a:ext cx="99749" cy="1020449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 rot="5400000">
            <a:off x="3212566" y="433343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82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87" y="4370315"/>
            <a:ext cx="42825" cy="9525"/>
          </a:xfrm>
          <a:prstGeom prst="rect">
            <a:avLst/>
          </a:prstGeom>
        </p:spPr>
      </p:pic>
      <p:pic>
        <p:nvPicPr>
          <p:cNvPr id="3583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09" y="4375077"/>
            <a:ext cx="33599" cy="2400"/>
          </a:xfrm>
          <a:prstGeom prst="rect">
            <a:avLst/>
          </a:prstGeom>
        </p:spPr>
      </p:pic>
      <p:pic>
        <p:nvPicPr>
          <p:cNvPr id="3584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44" y="4370317"/>
            <a:ext cx="43124" cy="11925"/>
          </a:xfrm>
          <a:prstGeom prst="rect">
            <a:avLst/>
          </a:prstGeom>
        </p:spPr>
      </p:pic>
      <p:pic>
        <p:nvPicPr>
          <p:cNvPr id="3585" name="Image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714" y="4352463"/>
            <a:ext cx="36900" cy="46799"/>
          </a:xfrm>
          <a:prstGeom prst="rect">
            <a:avLst/>
          </a:prstGeom>
        </p:spPr>
      </p:pic>
      <p:pic>
        <p:nvPicPr>
          <p:cNvPr id="3586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955" y="4347697"/>
            <a:ext cx="46425" cy="56324"/>
          </a:xfrm>
          <a:prstGeom prst="rect">
            <a:avLst/>
          </a:prstGeom>
        </p:spPr>
      </p:pic>
      <p:pic>
        <p:nvPicPr>
          <p:cNvPr id="358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31" y="4375074"/>
            <a:ext cx="35399" cy="900"/>
          </a:xfrm>
          <a:prstGeom prst="rect">
            <a:avLst/>
          </a:prstGeom>
        </p:spPr>
      </p:pic>
      <p:pic>
        <p:nvPicPr>
          <p:cNvPr id="3588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566" y="4370315"/>
            <a:ext cx="44924" cy="10425"/>
          </a:xfrm>
          <a:prstGeom prst="rect">
            <a:avLst/>
          </a:prstGeom>
        </p:spPr>
      </p:pic>
      <p:pic>
        <p:nvPicPr>
          <p:cNvPr id="3589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55" y="4371100"/>
            <a:ext cx="9525" cy="9525"/>
          </a:xfrm>
          <a:prstGeom prst="rect">
            <a:avLst/>
          </a:prstGeom>
        </p:spPr>
      </p:pic>
      <p:pic>
        <p:nvPicPr>
          <p:cNvPr id="3590" name="Image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59" y="3692837"/>
            <a:ext cx="300599" cy="708040"/>
          </a:xfrm>
          <a:prstGeom prst="rect">
            <a:avLst/>
          </a:prstGeom>
        </p:spPr>
      </p:pic>
      <p:pic>
        <p:nvPicPr>
          <p:cNvPr id="3591" name="Image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94" y="3688078"/>
            <a:ext cx="310124" cy="717565"/>
          </a:xfrm>
          <a:prstGeom prst="rect">
            <a:avLst/>
          </a:prstGeom>
        </p:spPr>
      </p:pic>
      <p:pic>
        <p:nvPicPr>
          <p:cNvPr id="3592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92" y="3874377"/>
            <a:ext cx="80700" cy="1001399"/>
          </a:xfrm>
          <a:prstGeom prst="rect">
            <a:avLst/>
          </a:prstGeom>
        </p:spPr>
      </p:pic>
      <p:pic>
        <p:nvPicPr>
          <p:cNvPr id="3593" name="Image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67" y="3864852"/>
            <a:ext cx="99750" cy="1020449"/>
          </a:xfrm>
          <a:prstGeom prst="rect">
            <a:avLst/>
          </a:prstGeom>
        </p:spPr>
      </p:pic>
      <p:sp>
        <p:nvSpPr>
          <p:cNvPr id="35" name="text 1"/>
          <p:cNvSpPr txBox="1"/>
          <p:nvPr/>
        </p:nvSpPr>
        <p:spPr>
          <a:xfrm rot="5400000">
            <a:off x="3627110" y="433343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94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10" y="3874377"/>
            <a:ext cx="80700" cy="1001399"/>
          </a:xfrm>
          <a:prstGeom prst="rect">
            <a:avLst/>
          </a:prstGeom>
        </p:spPr>
      </p:pic>
      <p:pic>
        <p:nvPicPr>
          <p:cNvPr id="3595" name="Image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85" y="3864852"/>
            <a:ext cx="99750" cy="1020449"/>
          </a:xfrm>
          <a:prstGeom prst="rect">
            <a:avLst/>
          </a:prstGeom>
        </p:spPr>
      </p:pic>
      <p:sp>
        <p:nvSpPr>
          <p:cNvPr id="36" name="text 1"/>
          <p:cNvSpPr txBox="1"/>
          <p:nvPr/>
        </p:nvSpPr>
        <p:spPr>
          <a:xfrm rot="5400000">
            <a:off x="3513229" y="433343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596" name="Image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402" y="3696587"/>
            <a:ext cx="598852" cy="843452"/>
          </a:xfrm>
          <a:prstGeom prst="rect">
            <a:avLst/>
          </a:prstGeom>
        </p:spPr>
      </p:pic>
      <p:sp>
        <p:nvSpPr>
          <p:cNvPr id="37" name="text 1"/>
          <p:cNvSpPr txBox="1"/>
          <p:nvPr/>
        </p:nvSpPr>
        <p:spPr>
          <a:xfrm rot="5400000">
            <a:off x="4126039" y="4321279"/>
            <a:ext cx="11003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" spc="11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597" name="Image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19" y="4378206"/>
            <a:ext cx="113099" cy="900"/>
          </a:xfrm>
          <a:prstGeom prst="rect">
            <a:avLst/>
          </a:prstGeom>
        </p:spPr>
      </p:pic>
      <p:pic>
        <p:nvPicPr>
          <p:cNvPr id="3598" name="Image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53" y="4373443"/>
            <a:ext cx="65476" cy="9970"/>
          </a:xfrm>
          <a:prstGeom prst="rect">
            <a:avLst/>
          </a:prstGeom>
        </p:spPr>
      </p:pic>
      <p:pic>
        <p:nvPicPr>
          <p:cNvPr id="3599" name="Image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80" y="4358159"/>
            <a:ext cx="52874" cy="40989"/>
          </a:xfrm>
          <a:prstGeom prst="rect">
            <a:avLst/>
          </a:prstGeom>
        </p:spPr>
      </p:pic>
      <p:pic>
        <p:nvPicPr>
          <p:cNvPr id="3600" name="Image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470" y="3878533"/>
            <a:ext cx="80700" cy="1001400"/>
          </a:xfrm>
          <a:prstGeom prst="rect">
            <a:avLst/>
          </a:prstGeom>
        </p:spPr>
      </p:pic>
      <p:pic>
        <p:nvPicPr>
          <p:cNvPr id="3601" name="Image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45" y="3869008"/>
            <a:ext cx="99750" cy="1020450"/>
          </a:xfrm>
          <a:prstGeom prst="rect">
            <a:avLst/>
          </a:prstGeom>
        </p:spPr>
      </p:pic>
      <p:sp>
        <p:nvSpPr>
          <p:cNvPr id="38" name="text 1"/>
          <p:cNvSpPr txBox="1"/>
          <p:nvPr/>
        </p:nvSpPr>
        <p:spPr>
          <a:xfrm rot="5400000">
            <a:off x="4246837" y="4337591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02" name="Image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589" y="3878533"/>
            <a:ext cx="80700" cy="1001400"/>
          </a:xfrm>
          <a:prstGeom prst="rect">
            <a:avLst/>
          </a:prstGeom>
        </p:spPr>
      </p:pic>
      <p:pic>
        <p:nvPicPr>
          <p:cNvPr id="3603" name="Image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64" y="3869008"/>
            <a:ext cx="99750" cy="1020450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 rot="5400000">
            <a:off x="4132957" y="4337591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04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29" y="4374474"/>
            <a:ext cx="42825" cy="9525"/>
          </a:xfrm>
          <a:prstGeom prst="rect">
            <a:avLst/>
          </a:prstGeom>
        </p:spPr>
      </p:pic>
      <p:pic>
        <p:nvPicPr>
          <p:cNvPr id="3605" name="Image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116" y="4355709"/>
            <a:ext cx="36900" cy="46799"/>
          </a:xfrm>
          <a:prstGeom prst="rect">
            <a:avLst/>
          </a:prstGeom>
        </p:spPr>
      </p:pic>
      <p:pic>
        <p:nvPicPr>
          <p:cNvPr id="3606" name="Image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56" y="4350943"/>
            <a:ext cx="46425" cy="56324"/>
          </a:xfrm>
          <a:prstGeom prst="rect">
            <a:avLst/>
          </a:prstGeom>
        </p:spPr>
      </p:pic>
      <p:pic>
        <p:nvPicPr>
          <p:cNvPr id="3607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56" y="4374346"/>
            <a:ext cx="46125" cy="9525"/>
          </a:xfrm>
          <a:prstGeom prst="rect">
            <a:avLst/>
          </a:prstGeom>
        </p:spPr>
      </p:pic>
      <p:pic>
        <p:nvPicPr>
          <p:cNvPr id="3608" name="Image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80" y="4355697"/>
            <a:ext cx="36900" cy="46799"/>
          </a:xfrm>
          <a:prstGeom prst="rect">
            <a:avLst/>
          </a:prstGeom>
        </p:spPr>
      </p:pic>
      <p:pic>
        <p:nvPicPr>
          <p:cNvPr id="3609" name="Image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20" y="4350931"/>
            <a:ext cx="46425" cy="56324"/>
          </a:xfrm>
          <a:prstGeom prst="rect">
            <a:avLst/>
          </a:prstGeom>
        </p:spPr>
      </p:pic>
      <p:pic>
        <p:nvPicPr>
          <p:cNvPr id="3610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10" y="4374474"/>
            <a:ext cx="40725" cy="9525"/>
          </a:xfrm>
          <a:prstGeom prst="rect">
            <a:avLst/>
          </a:prstGeom>
        </p:spPr>
      </p:pic>
      <p:pic>
        <p:nvPicPr>
          <p:cNvPr id="3611" name="Image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30" y="3689750"/>
            <a:ext cx="299100" cy="713344"/>
          </a:xfrm>
          <a:prstGeom prst="rect">
            <a:avLst/>
          </a:prstGeom>
        </p:spPr>
      </p:pic>
      <p:pic>
        <p:nvPicPr>
          <p:cNvPr id="3612" name="Image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70" y="3684990"/>
            <a:ext cx="308625" cy="722869"/>
          </a:xfrm>
          <a:prstGeom prst="rect">
            <a:avLst/>
          </a:prstGeom>
        </p:spPr>
      </p:pic>
      <p:pic>
        <p:nvPicPr>
          <p:cNvPr id="3613" name="Image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99" y="3876457"/>
            <a:ext cx="80700" cy="1001399"/>
          </a:xfrm>
          <a:prstGeom prst="rect">
            <a:avLst/>
          </a:prstGeom>
        </p:spPr>
      </p:pic>
      <p:pic>
        <p:nvPicPr>
          <p:cNvPr id="3614" name="Image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74" y="3866932"/>
            <a:ext cx="99750" cy="1020449"/>
          </a:xfrm>
          <a:prstGeom prst="rect">
            <a:avLst/>
          </a:prstGeom>
        </p:spPr>
      </p:pic>
      <p:sp>
        <p:nvSpPr>
          <p:cNvPr id="40" name="text 1"/>
          <p:cNvSpPr txBox="1"/>
          <p:nvPr/>
        </p:nvSpPr>
        <p:spPr>
          <a:xfrm rot="5400000">
            <a:off x="4543168" y="433551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15" name="Image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21" y="3876457"/>
            <a:ext cx="80699" cy="1001399"/>
          </a:xfrm>
          <a:prstGeom prst="rect">
            <a:avLst/>
          </a:prstGeom>
        </p:spPr>
      </p:pic>
      <p:pic>
        <p:nvPicPr>
          <p:cNvPr id="3616" name="Image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6" y="3866932"/>
            <a:ext cx="99749" cy="1020449"/>
          </a:xfrm>
          <a:prstGeom prst="rect">
            <a:avLst/>
          </a:prstGeom>
        </p:spPr>
      </p:pic>
      <p:sp>
        <p:nvSpPr>
          <p:cNvPr id="41" name="text 1"/>
          <p:cNvSpPr txBox="1"/>
          <p:nvPr/>
        </p:nvSpPr>
        <p:spPr>
          <a:xfrm rot="5400000">
            <a:off x="4429287" y="4335511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1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58" y="4372394"/>
            <a:ext cx="42825" cy="9525"/>
          </a:xfrm>
          <a:prstGeom prst="rect">
            <a:avLst/>
          </a:prstGeom>
        </p:spPr>
      </p:pic>
      <p:pic>
        <p:nvPicPr>
          <p:cNvPr id="3618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80" y="4377294"/>
            <a:ext cx="33600" cy="1800"/>
          </a:xfrm>
          <a:prstGeom prst="rect">
            <a:avLst/>
          </a:prstGeom>
        </p:spPr>
      </p:pic>
      <p:pic>
        <p:nvPicPr>
          <p:cNvPr id="3619" name="Image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20" y="4372534"/>
            <a:ext cx="43125" cy="11325"/>
          </a:xfrm>
          <a:prstGeom prst="rect">
            <a:avLst/>
          </a:prstGeom>
        </p:spPr>
      </p:pic>
      <p:pic>
        <p:nvPicPr>
          <p:cNvPr id="3620" name="Image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88" y="4354077"/>
            <a:ext cx="36900" cy="46800"/>
          </a:xfrm>
          <a:prstGeom prst="rect">
            <a:avLst/>
          </a:prstGeom>
        </p:spPr>
      </p:pic>
      <p:pic>
        <p:nvPicPr>
          <p:cNvPr id="3621" name="Image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129" y="4349317"/>
            <a:ext cx="46425" cy="56325"/>
          </a:xfrm>
          <a:prstGeom prst="rect">
            <a:avLst/>
          </a:prstGeom>
        </p:spPr>
      </p:pic>
      <p:pic>
        <p:nvPicPr>
          <p:cNvPr id="3622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499" y="4377154"/>
            <a:ext cx="35400" cy="300"/>
          </a:xfrm>
          <a:prstGeom prst="rect">
            <a:avLst/>
          </a:prstGeom>
        </p:spPr>
      </p:pic>
      <p:pic>
        <p:nvPicPr>
          <p:cNvPr id="3623" name="Image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40" y="4372394"/>
            <a:ext cx="44925" cy="9825"/>
          </a:xfrm>
          <a:prstGeom prst="rect">
            <a:avLst/>
          </a:prstGeom>
        </p:spPr>
      </p:pic>
      <p:pic>
        <p:nvPicPr>
          <p:cNvPr id="3624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29" y="4372718"/>
            <a:ext cx="9525" cy="9525"/>
          </a:xfrm>
          <a:prstGeom prst="rect">
            <a:avLst/>
          </a:prstGeom>
        </p:spPr>
      </p:pic>
      <p:pic>
        <p:nvPicPr>
          <p:cNvPr id="3625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30" y="3666465"/>
            <a:ext cx="300600" cy="736031"/>
          </a:xfrm>
          <a:prstGeom prst="rect">
            <a:avLst/>
          </a:prstGeom>
        </p:spPr>
      </p:pic>
      <p:pic>
        <p:nvPicPr>
          <p:cNvPr id="3626" name="Image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70" y="3661700"/>
            <a:ext cx="310125" cy="745556"/>
          </a:xfrm>
          <a:prstGeom prst="rect">
            <a:avLst/>
          </a:prstGeom>
        </p:spPr>
      </p:pic>
      <p:pic>
        <p:nvPicPr>
          <p:cNvPr id="3627" name="Image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63" y="3876457"/>
            <a:ext cx="80700" cy="1001399"/>
          </a:xfrm>
          <a:prstGeom prst="rect">
            <a:avLst/>
          </a:prstGeom>
        </p:spPr>
      </p:pic>
      <p:pic>
        <p:nvPicPr>
          <p:cNvPr id="3628" name="Image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38" y="3866932"/>
            <a:ext cx="99750" cy="1020449"/>
          </a:xfrm>
          <a:prstGeom prst="rect">
            <a:avLst/>
          </a:prstGeom>
        </p:spPr>
      </p:pic>
      <p:sp>
        <p:nvSpPr>
          <p:cNvPr id="42" name="text 1"/>
          <p:cNvSpPr txBox="1"/>
          <p:nvPr/>
        </p:nvSpPr>
        <p:spPr>
          <a:xfrm rot="5400000">
            <a:off x="4843832" y="433551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29" name="Image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82" y="3876457"/>
            <a:ext cx="80700" cy="1001399"/>
          </a:xfrm>
          <a:prstGeom prst="rect">
            <a:avLst/>
          </a:prstGeom>
        </p:spPr>
      </p:pic>
      <p:pic>
        <p:nvPicPr>
          <p:cNvPr id="3630" name="Image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57" y="3866932"/>
            <a:ext cx="99750" cy="1020449"/>
          </a:xfrm>
          <a:prstGeom prst="rect">
            <a:avLst/>
          </a:prstGeom>
        </p:spPr>
      </p:pic>
      <p:sp>
        <p:nvSpPr>
          <p:cNvPr id="43" name="text 1"/>
          <p:cNvSpPr txBox="1"/>
          <p:nvPr/>
        </p:nvSpPr>
        <p:spPr>
          <a:xfrm rot="5400000">
            <a:off x="4729951" y="4335511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31" name="Image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576" y="3684875"/>
            <a:ext cx="461526" cy="1204614"/>
          </a:xfrm>
          <a:prstGeom prst="rect">
            <a:avLst/>
          </a:prstGeom>
        </p:spPr>
      </p:pic>
      <p:sp>
        <p:nvSpPr>
          <p:cNvPr id="44" name="text 1"/>
          <p:cNvSpPr txBox="1"/>
          <p:nvPr/>
        </p:nvSpPr>
        <p:spPr>
          <a:xfrm rot="5400000">
            <a:off x="5215797" y="4337708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32" name="Image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53" y="3541390"/>
            <a:ext cx="3611325" cy="28575"/>
          </a:xfrm>
          <a:prstGeom prst="rect">
            <a:avLst/>
          </a:prstGeom>
        </p:spPr>
      </p:pic>
      <p:pic>
        <p:nvPicPr>
          <p:cNvPr id="3633" name="Image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76" y="3494192"/>
            <a:ext cx="158251" cy="122971"/>
          </a:xfrm>
          <a:prstGeom prst="rect">
            <a:avLst/>
          </a:prstGeom>
        </p:spPr>
      </p:pic>
      <p:pic>
        <p:nvPicPr>
          <p:cNvPr id="3634" name="Image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" y="3989825"/>
            <a:ext cx="1693199" cy="389400"/>
          </a:xfrm>
          <a:prstGeom prst="rect">
            <a:avLst/>
          </a:prstGeom>
        </p:spPr>
      </p:pic>
      <p:sp>
        <p:nvSpPr>
          <p:cNvPr id="45" name="text 1"/>
          <p:cNvSpPr txBox="1"/>
          <p:nvPr/>
        </p:nvSpPr>
        <p:spPr>
          <a:xfrm>
            <a:off x="172025" y="4116803"/>
            <a:ext cx="1436034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Similar to ResNet!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1" name="Rectangle 190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103</a:t>
            </a:fld>
            <a:endParaRPr lang="de-DE"/>
          </a:p>
        </p:txBody>
      </p:sp>
      <p:sp>
        <p:nvSpPr>
          <p:cNvPr id="47" name="Date Placeholder 4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8" name="Footer Placeholder 4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9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6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6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63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63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6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6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6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6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6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21857" y="5056932"/>
            <a:ext cx="43223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102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6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" y="310025"/>
            <a:ext cx="8072100" cy="736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51027" y="466466"/>
            <a:ext cx="672773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Long Short Term Memory (LSTM): Gradient Flow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1025" y="810738"/>
            <a:ext cx="323486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i="1" spc="11" dirty="0">
                <a:latin typeface="Arial"/>
                <a:cs typeface="Arial"/>
              </a:rPr>
              <a:t>[Hochreiter et al., 1997]</a:t>
            </a:r>
            <a:endParaRPr>
              <a:latin typeface="Arial"/>
              <a:cs typeface="Arial"/>
            </a:endParaRPr>
          </a:p>
        </p:txBody>
      </p:sp>
      <p:pic>
        <p:nvPicPr>
          <p:cNvPr id="36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0" y="1801203"/>
            <a:ext cx="2770226" cy="1666675"/>
          </a:xfrm>
          <a:prstGeom prst="rect">
            <a:avLst/>
          </a:prstGeom>
        </p:spPr>
      </p:pic>
      <p:pic>
        <p:nvPicPr>
          <p:cNvPr id="3647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0" y="1801203"/>
            <a:ext cx="2770226" cy="1666675"/>
          </a:xfrm>
          <a:prstGeom prst="rect">
            <a:avLst/>
          </a:prstGeom>
        </p:spPr>
      </p:pic>
      <p:pic>
        <p:nvPicPr>
          <p:cNvPr id="36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32" y="1801203"/>
            <a:ext cx="2770226" cy="1666675"/>
          </a:xfrm>
          <a:prstGeom prst="rect">
            <a:avLst/>
          </a:prstGeom>
        </p:spPr>
      </p:pic>
      <p:pic>
        <p:nvPicPr>
          <p:cNvPr id="3649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32" y="1801203"/>
            <a:ext cx="2770226" cy="1666675"/>
          </a:xfrm>
          <a:prstGeom prst="rect">
            <a:avLst/>
          </a:prstGeom>
        </p:spPr>
      </p:pic>
      <p:pic>
        <p:nvPicPr>
          <p:cNvPr id="36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06" y="1801203"/>
            <a:ext cx="2770225" cy="1666675"/>
          </a:xfrm>
          <a:prstGeom prst="rect">
            <a:avLst/>
          </a:prstGeom>
        </p:spPr>
      </p:pic>
      <p:pic>
        <p:nvPicPr>
          <p:cNvPr id="3651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06" y="1801203"/>
            <a:ext cx="2770225" cy="1666675"/>
          </a:xfrm>
          <a:prstGeom prst="rect">
            <a:avLst/>
          </a:prstGeom>
        </p:spPr>
      </p:pic>
      <p:pic>
        <p:nvPicPr>
          <p:cNvPr id="365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775825"/>
            <a:ext cx="506699" cy="5664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20662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73057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65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03" y="1775825"/>
            <a:ext cx="506700" cy="5664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3036266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188661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65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47" y="1775825"/>
            <a:ext cx="506700" cy="5664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93908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046305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65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472" y="1775825"/>
            <a:ext cx="481528" cy="5664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8783135" y="1948765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935531" y="2137031"/>
            <a:ext cx="11522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65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7" y="1662190"/>
            <a:ext cx="8166824" cy="28575"/>
          </a:xfrm>
          <a:prstGeom prst="rect">
            <a:avLst/>
          </a:prstGeom>
        </p:spPr>
      </p:pic>
      <p:pic>
        <p:nvPicPr>
          <p:cNvPr id="365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4" y="1614992"/>
            <a:ext cx="158251" cy="122971"/>
          </a:xfrm>
          <a:prstGeom prst="rect">
            <a:avLst/>
          </a:prstGeom>
        </p:spPr>
      </p:pic>
      <p:pic>
        <p:nvPicPr>
          <p:cNvPr id="365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75" y="1046825"/>
            <a:ext cx="5342700" cy="530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386201" y="1220947"/>
            <a:ext cx="4757136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solidFill>
                  <a:srgbClr val="FF0000"/>
                </a:solidFill>
                <a:latin typeface="Arial"/>
                <a:cs typeface="Arial"/>
              </a:rPr>
              <a:t>Uninterrupted gradient flow!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65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54" y="3877509"/>
            <a:ext cx="80699" cy="1001400"/>
          </a:xfrm>
          <a:prstGeom prst="rect">
            <a:avLst/>
          </a:prstGeom>
        </p:spPr>
      </p:pic>
      <p:pic>
        <p:nvPicPr>
          <p:cNvPr id="366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29" y="3867984"/>
            <a:ext cx="99749" cy="102045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 rot="5400000">
            <a:off x="1778646" y="4336648"/>
            <a:ext cx="20742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34343"/>
                </a:solidFill>
                <a:latin typeface="Arial"/>
                <a:cs typeface="Arial"/>
              </a:rPr>
              <a:t>Input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451" y="3881128"/>
            <a:ext cx="80700" cy="1001399"/>
          </a:xfrm>
          <a:prstGeom prst="rect">
            <a:avLst/>
          </a:prstGeom>
        </p:spPr>
      </p:pic>
      <p:pic>
        <p:nvPicPr>
          <p:cNvPr id="366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926" y="3871603"/>
            <a:ext cx="99750" cy="102044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 rot="5400000">
            <a:off x="5373116" y="4340200"/>
            <a:ext cx="34009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6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09" y="3877493"/>
            <a:ext cx="80700" cy="1001400"/>
          </a:xfrm>
          <a:prstGeom prst="rect">
            <a:avLst/>
          </a:prstGeom>
        </p:spPr>
      </p:pic>
      <p:pic>
        <p:nvPicPr>
          <p:cNvPr id="366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84" y="3867968"/>
            <a:ext cx="99750" cy="102045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 rot="5400000">
            <a:off x="2159177" y="433655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6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69" y="3875429"/>
            <a:ext cx="80700" cy="1001400"/>
          </a:xfrm>
          <a:prstGeom prst="rect">
            <a:avLst/>
          </a:prstGeom>
        </p:spPr>
      </p:pic>
      <p:pic>
        <p:nvPicPr>
          <p:cNvPr id="366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44" y="3865904"/>
            <a:ext cx="99750" cy="102045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 rot="5400000">
            <a:off x="1670799" y="4334441"/>
            <a:ext cx="65896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7x7 conv, 64 / 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6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3" y="3876001"/>
            <a:ext cx="80700" cy="1001400"/>
          </a:xfrm>
          <a:prstGeom prst="rect">
            <a:avLst/>
          </a:prstGeom>
        </p:spPr>
      </p:pic>
      <p:pic>
        <p:nvPicPr>
          <p:cNvPr id="366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98" y="3866476"/>
            <a:ext cx="99750" cy="102045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 rot="5400000">
            <a:off x="5248776" y="4335173"/>
            <a:ext cx="35291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FC 1000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6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56" y="3877493"/>
            <a:ext cx="80699" cy="1001400"/>
          </a:xfrm>
          <a:prstGeom prst="rect">
            <a:avLst/>
          </a:prstGeom>
        </p:spPr>
      </p:pic>
      <p:pic>
        <p:nvPicPr>
          <p:cNvPr id="367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31" y="3867968"/>
            <a:ext cx="99749" cy="1020450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 rot="5400000">
            <a:off x="2026073" y="4336637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7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1" y="3877493"/>
            <a:ext cx="80699" cy="1001400"/>
          </a:xfrm>
          <a:prstGeom prst="rect">
            <a:avLst/>
          </a:prstGeom>
        </p:spPr>
      </p:pic>
      <p:pic>
        <p:nvPicPr>
          <p:cNvPr id="367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06" y="3867968"/>
            <a:ext cx="99749" cy="102045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 rot="5400000">
            <a:off x="2045296" y="433655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7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4373434"/>
            <a:ext cx="42825" cy="9525"/>
          </a:xfrm>
          <a:prstGeom prst="rect">
            <a:avLst/>
          </a:prstGeom>
        </p:spPr>
      </p:pic>
      <p:pic>
        <p:nvPicPr>
          <p:cNvPr id="367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53" y="4354900"/>
            <a:ext cx="36899" cy="46799"/>
          </a:xfrm>
          <a:prstGeom prst="rect">
            <a:avLst/>
          </a:prstGeom>
        </p:spPr>
      </p:pic>
      <p:pic>
        <p:nvPicPr>
          <p:cNvPr id="367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88" y="4350135"/>
            <a:ext cx="46424" cy="56324"/>
          </a:xfrm>
          <a:prstGeom prst="rect">
            <a:avLst/>
          </a:prstGeom>
        </p:spPr>
      </p:pic>
      <p:pic>
        <p:nvPicPr>
          <p:cNvPr id="367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93" y="4373434"/>
            <a:ext cx="46125" cy="9525"/>
          </a:xfrm>
          <a:prstGeom prst="rect">
            <a:avLst/>
          </a:prstGeom>
        </p:spPr>
      </p:pic>
      <p:pic>
        <p:nvPicPr>
          <p:cNvPr id="367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90" y="4373537"/>
            <a:ext cx="46125" cy="9525"/>
          </a:xfrm>
          <a:prstGeom prst="rect">
            <a:avLst/>
          </a:prstGeom>
        </p:spPr>
      </p:pic>
      <p:pic>
        <p:nvPicPr>
          <p:cNvPr id="367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14" y="4354885"/>
            <a:ext cx="36900" cy="46800"/>
          </a:xfrm>
          <a:prstGeom prst="rect">
            <a:avLst/>
          </a:prstGeom>
        </p:spPr>
      </p:pic>
      <p:pic>
        <p:nvPicPr>
          <p:cNvPr id="367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54" y="4350126"/>
            <a:ext cx="46425" cy="56325"/>
          </a:xfrm>
          <a:prstGeom prst="rect">
            <a:avLst/>
          </a:prstGeom>
        </p:spPr>
      </p:pic>
      <p:pic>
        <p:nvPicPr>
          <p:cNvPr id="368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49" y="4373434"/>
            <a:ext cx="40725" cy="9525"/>
          </a:xfrm>
          <a:prstGeom prst="rect">
            <a:avLst/>
          </a:prstGeom>
        </p:spPr>
      </p:pic>
      <p:pic>
        <p:nvPicPr>
          <p:cNvPr id="368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64" y="3681350"/>
            <a:ext cx="299100" cy="720936"/>
          </a:xfrm>
          <a:prstGeom prst="rect">
            <a:avLst/>
          </a:prstGeom>
        </p:spPr>
      </p:pic>
      <p:pic>
        <p:nvPicPr>
          <p:cNvPr id="368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5" y="3676590"/>
            <a:ext cx="308625" cy="730461"/>
          </a:xfrm>
          <a:prstGeom prst="rect">
            <a:avLst/>
          </a:prstGeom>
        </p:spPr>
      </p:pic>
      <p:pic>
        <p:nvPicPr>
          <p:cNvPr id="3683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38" y="3875414"/>
            <a:ext cx="80700" cy="1001400"/>
          </a:xfrm>
          <a:prstGeom prst="rect">
            <a:avLst/>
          </a:prstGeom>
        </p:spPr>
      </p:pic>
      <p:pic>
        <p:nvPicPr>
          <p:cNvPr id="368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613" y="3865889"/>
            <a:ext cx="99750" cy="102045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 rot="5400000">
            <a:off x="2455507" y="433447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8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57" y="3875414"/>
            <a:ext cx="80700" cy="1001400"/>
          </a:xfrm>
          <a:prstGeom prst="rect">
            <a:avLst/>
          </a:prstGeom>
        </p:spPr>
      </p:pic>
      <p:pic>
        <p:nvPicPr>
          <p:cNvPr id="368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32" y="3865889"/>
            <a:ext cx="99750" cy="102045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 rot="5400000">
            <a:off x="2341625" y="433447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87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95" y="4371354"/>
            <a:ext cx="42824" cy="9525"/>
          </a:xfrm>
          <a:prstGeom prst="rect">
            <a:avLst/>
          </a:prstGeom>
        </p:spPr>
      </p:pic>
      <p:pic>
        <p:nvPicPr>
          <p:cNvPr id="368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14" y="4376186"/>
            <a:ext cx="33600" cy="2100"/>
          </a:xfrm>
          <a:prstGeom prst="rect">
            <a:avLst/>
          </a:prstGeom>
        </p:spPr>
      </p:pic>
      <p:pic>
        <p:nvPicPr>
          <p:cNvPr id="3689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55" y="4371426"/>
            <a:ext cx="43125" cy="11625"/>
          </a:xfrm>
          <a:prstGeom prst="rect">
            <a:avLst/>
          </a:prstGeom>
        </p:spPr>
      </p:pic>
      <p:pic>
        <p:nvPicPr>
          <p:cNvPr id="369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3" y="4353271"/>
            <a:ext cx="36900" cy="46799"/>
          </a:xfrm>
          <a:prstGeom prst="rect">
            <a:avLst/>
          </a:prstGeom>
        </p:spPr>
      </p:pic>
      <p:pic>
        <p:nvPicPr>
          <p:cNvPr id="369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63" y="4348506"/>
            <a:ext cx="46425" cy="56324"/>
          </a:xfrm>
          <a:prstGeom prst="rect">
            <a:avLst/>
          </a:prstGeom>
        </p:spPr>
      </p:pic>
      <p:pic>
        <p:nvPicPr>
          <p:cNvPr id="3692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838" y="4376114"/>
            <a:ext cx="35400" cy="600"/>
          </a:xfrm>
          <a:prstGeom prst="rect">
            <a:avLst/>
          </a:prstGeom>
        </p:spPr>
      </p:pic>
      <p:pic>
        <p:nvPicPr>
          <p:cNvPr id="3693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079" y="4371354"/>
            <a:ext cx="44925" cy="10125"/>
          </a:xfrm>
          <a:prstGeom prst="rect">
            <a:avLst/>
          </a:prstGeom>
        </p:spPr>
      </p:pic>
      <p:pic>
        <p:nvPicPr>
          <p:cNvPr id="3694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63" y="4371909"/>
            <a:ext cx="9525" cy="9525"/>
          </a:xfrm>
          <a:prstGeom prst="rect">
            <a:avLst/>
          </a:prstGeom>
        </p:spPr>
      </p:pic>
      <p:pic>
        <p:nvPicPr>
          <p:cNvPr id="3695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64" y="3646487"/>
            <a:ext cx="300600" cy="755198"/>
          </a:xfrm>
          <a:prstGeom prst="rect">
            <a:avLst/>
          </a:prstGeom>
        </p:spPr>
      </p:pic>
      <p:pic>
        <p:nvPicPr>
          <p:cNvPr id="3696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05" y="3641728"/>
            <a:ext cx="310125" cy="764723"/>
          </a:xfrm>
          <a:prstGeom prst="rect">
            <a:avLst/>
          </a:prstGeom>
        </p:spPr>
      </p:pic>
      <p:pic>
        <p:nvPicPr>
          <p:cNvPr id="3697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805" y="3875414"/>
            <a:ext cx="80699" cy="1001400"/>
          </a:xfrm>
          <a:prstGeom prst="rect">
            <a:avLst/>
          </a:prstGeom>
        </p:spPr>
      </p:pic>
      <p:pic>
        <p:nvPicPr>
          <p:cNvPr id="3698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80" y="3865889"/>
            <a:ext cx="99749" cy="1020450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 rot="5400000">
            <a:off x="2756169" y="433447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99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3875414"/>
            <a:ext cx="80699" cy="1001400"/>
          </a:xfrm>
          <a:prstGeom prst="rect">
            <a:avLst/>
          </a:prstGeom>
        </p:spPr>
      </p:pic>
      <p:pic>
        <p:nvPicPr>
          <p:cNvPr id="3700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99" y="3865889"/>
            <a:ext cx="99749" cy="1020450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 rot="5400000">
            <a:off x="2642289" y="433447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01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61" y="4371354"/>
            <a:ext cx="42825" cy="9525"/>
          </a:xfrm>
          <a:prstGeom prst="rect">
            <a:avLst/>
          </a:prstGeom>
        </p:spPr>
      </p:pic>
      <p:pic>
        <p:nvPicPr>
          <p:cNvPr id="3702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23" y="4376068"/>
            <a:ext cx="33900" cy="600"/>
          </a:xfrm>
          <a:prstGeom prst="rect">
            <a:avLst/>
          </a:prstGeom>
        </p:spPr>
      </p:pic>
      <p:pic>
        <p:nvPicPr>
          <p:cNvPr id="3703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63" y="4371309"/>
            <a:ext cx="43425" cy="10125"/>
          </a:xfrm>
          <a:prstGeom prst="rect">
            <a:avLst/>
          </a:prstGeom>
        </p:spPr>
      </p:pic>
      <p:pic>
        <p:nvPicPr>
          <p:cNvPr id="3704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23" y="4353271"/>
            <a:ext cx="36899" cy="46799"/>
          </a:xfrm>
          <a:prstGeom prst="rect">
            <a:avLst/>
          </a:prstGeom>
        </p:spPr>
      </p:pic>
      <p:pic>
        <p:nvPicPr>
          <p:cNvPr id="3705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57" y="4348506"/>
            <a:ext cx="46424" cy="56324"/>
          </a:xfrm>
          <a:prstGeom prst="rect">
            <a:avLst/>
          </a:prstGeom>
        </p:spPr>
      </p:pic>
      <p:pic>
        <p:nvPicPr>
          <p:cNvPr id="3706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02" y="4376114"/>
            <a:ext cx="31200" cy="600"/>
          </a:xfrm>
          <a:prstGeom prst="rect">
            <a:avLst/>
          </a:prstGeom>
        </p:spPr>
      </p:pic>
      <p:pic>
        <p:nvPicPr>
          <p:cNvPr id="3707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42" y="4371354"/>
            <a:ext cx="40725" cy="10125"/>
          </a:xfrm>
          <a:prstGeom prst="rect">
            <a:avLst/>
          </a:prstGeom>
        </p:spPr>
      </p:pic>
      <p:pic>
        <p:nvPicPr>
          <p:cNvPr id="3708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73" y="3658178"/>
            <a:ext cx="296400" cy="742493"/>
          </a:xfrm>
          <a:prstGeom prst="rect">
            <a:avLst/>
          </a:prstGeom>
        </p:spPr>
      </p:pic>
      <p:pic>
        <p:nvPicPr>
          <p:cNvPr id="3709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13" y="3653412"/>
            <a:ext cx="305925" cy="752018"/>
          </a:xfrm>
          <a:prstGeom prst="rect">
            <a:avLst/>
          </a:prstGeom>
        </p:spPr>
      </p:pic>
      <p:pic>
        <p:nvPicPr>
          <p:cNvPr id="3710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98" y="3876457"/>
            <a:ext cx="80700" cy="1001399"/>
          </a:xfrm>
          <a:prstGeom prst="rect">
            <a:avLst/>
          </a:prstGeom>
        </p:spPr>
      </p:pic>
      <p:pic>
        <p:nvPicPr>
          <p:cNvPr id="3711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73" y="3866932"/>
            <a:ext cx="99750" cy="1020449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 rot="5400000">
            <a:off x="3030117" y="433551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12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17" y="3876457"/>
            <a:ext cx="80700" cy="1001399"/>
          </a:xfrm>
          <a:prstGeom prst="rect">
            <a:avLst/>
          </a:prstGeom>
        </p:spPr>
      </p:pic>
      <p:pic>
        <p:nvPicPr>
          <p:cNvPr id="3713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2" y="3866932"/>
            <a:ext cx="99750" cy="1020449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 rot="5400000">
            <a:off x="2850092" y="4335473"/>
            <a:ext cx="7100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 / 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14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55" y="4372394"/>
            <a:ext cx="42824" cy="9525"/>
          </a:xfrm>
          <a:prstGeom prst="rect">
            <a:avLst/>
          </a:prstGeom>
        </p:spPr>
      </p:pic>
      <p:pic>
        <p:nvPicPr>
          <p:cNvPr id="3715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20" y="4376669"/>
            <a:ext cx="36900" cy="600"/>
          </a:xfrm>
          <a:prstGeom prst="rect">
            <a:avLst/>
          </a:prstGeom>
        </p:spPr>
      </p:pic>
      <p:pic>
        <p:nvPicPr>
          <p:cNvPr id="3716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60" y="4371909"/>
            <a:ext cx="46425" cy="10125"/>
          </a:xfrm>
          <a:prstGeom prst="rect">
            <a:avLst/>
          </a:prstGeom>
        </p:spPr>
      </p:pic>
      <p:pic>
        <p:nvPicPr>
          <p:cNvPr id="3717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06" y="4354077"/>
            <a:ext cx="36900" cy="46800"/>
          </a:xfrm>
          <a:prstGeom prst="rect">
            <a:avLst/>
          </a:prstGeom>
        </p:spPr>
      </p:pic>
      <p:pic>
        <p:nvPicPr>
          <p:cNvPr id="3718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6" y="4349317"/>
            <a:ext cx="46425" cy="56325"/>
          </a:xfrm>
          <a:prstGeom prst="rect">
            <a:avLst/>
          </a:prstGeom>
        </p:spPr>
      </p:pic>
      <p:pic>
        <p:nvPicPr>
          <p:cNvPr id="3719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99" y="4377154"/>
            <a:ext cx="31200" cy="300"/>
          </a:xfrm>
          <a:prstGeom prst="rect">
            <a:avLst/>
          </a:prstGeom>
        </p:spPr>
      </p:pic>
      <p:pic>
        <p:nvPicPr>
          <p:cNvPr id="3720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39" y="4372394"/>
            <a:ext cx="40725" cy="9825"/>
          </a:xfrm>
          <a:prstGeom prst="rect">
            <a:avLst/>
          </a:prstGeom>
        </p:spPr>
      </p:pic>
      <p:pic>
        <p:nvPicPr>
          <p:cNvPr id="3721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56" y="3658137"/>
            <a:ext cx="299400" cy="742740"/>
          </a:xfrm>
          <a:prstGeom prst="rect">
            <a:avLst/>
          </a:prstGeom>
        </p:spPr>
      </p:pic>
      <p:pic>
        <p:nvPicPr>
          <p:cNvPr id="3722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96" y="3653378"/>
            <a:ext cx="308925" cy="752265"/>
          </a:xfrm>
          <a:prstGeom prst="rect">
            <a:avLst/>
          </a:prstGeom>
        </p:spPr>
      </p:pic>
      <p:pic>
        <p:nvPicPr>
          <p:cNvPr id="3723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28" y="3874377"/>
            <a:ext cx="80700" cy="1001399"/>
          </a:xfrm>
          <a:prstGeom prst="rect">
            <a:avLst/>
          </a:prstGeom>
        </p:spPr>
      </p:pic>
      <p:pic>
        <p:nvPicPr>
          <p:cNvPr id="3724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03" y="3864852"/>
            <a:ext cx="99750" cy="1020449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 rot="5400000">
            <a:off x="3326446" y="433343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25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50" y="3874377"/>
            <a:ext cx="80699" cy="1001399"/>
          </a:xfrm>
          <a:prstGeom prst="rect">
            <a:avLst/>
          </a:prstGeom>
        </p:spPr>
      </p:pic>
      <p:pic>
        <p:nvPicPr>
          <p:cNvPr id="3726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25" y="3864852"/>
            <a:ext cx="99749" cy="1020449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 rot="5400000">
            <a:off x="3212566" y="433343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27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87" y="4370315"/>
            <a:ext cx="42825" cy="9525"/>
          </a:xfrm>
          <a:prstGeom prst="rect">
            <a:avLst/>
          </a:prstGeom>
        </p:spPr>
      </p:pic>
      <p:pic>
        <p:nvPicPr>
          <p:cNvPr id="372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09" y="4375077"/>
            <a:ext cx="33599" cy="2400"/>
          </a:xfrm>
          <a:prstGeom prst="rect">
            <a:avLst/>
          </a:prstGeom>
        </p:spPr>
      </p:pic>
      <p:pic>
        <p:nvPicPr>
          <p:cNvPr id="3729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44" y="4370317"/>
            <a:ext cx="43124" cy="11925"/>
          </a:xfrm>
          <a:prstGeom prst="rect">
            <a:avLst/>
          </a:prstGeom>
        </p:spPr>
      </p:pic>
      <p:pic>
        <p:nvPicPr>
          <p:cNvPr id="3730" name="Image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714" y="4352463"/>
            <a:ext cx="36900" cy="46799"/>
          </a:xfrm>
          <a:prstGeom prst="rect">
            <a:avLst/>
          </a:prstGeom>
        </p:spPr>
      </p:pic>
      <p:pic>
        <p:nvPicPr>
          <p:cNvPr id="3731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955" y="4347697"/>
            <a:ext cx="46425" cy="56324"/>
          </a:xfrm>
          <a:prstGeom prst="rect">
            <a:avLst/>
          </a:prstGeom>
        </p:spPr>
      </p:pic>
      <p:pic>
        <p:nvPicPr>
          <p:cNvPr id="3732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31" y="4375074"/>
            <a:ext cx="35399" cy="900"/>
          </a:xfrm>
          <a:prstGeom prst="rect">
            <a:avLst/>
          </a:prstGeom>
        </p:spPr>
      </p:pic>
      <p:pic>
        <p:nvPicPr>
          <p:cNvPr id="3733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566" y="4370315"/>
            <a:ext cx="44924" cy="10425"/>
          </a:xfrm>
          <a:prstGeom prst="rect">
            <a:avLst/>
          </a:prstGeom>
        </p:spPr>
      </p:pic>
      <p:pic>
        <p:nvPicPr>
          <p:cNvPr id="3734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55" y="4371100"/>
            <a:ext cx="9525" cy="9525"/>
          </a:xfrm>
          <a:prstGeom prst="rect">
            <a:avLst/>
          </a:prstGeom>
        </p:spPr>
      </p:pic>
      <p:pic>
        <p:nvPicPr>
          <p:cNvPr id="3735" name="Image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59" y="3692837"/>
            <a:ext cx="300599" cy="708040"/>
          </a:xfrm>
          <a:prstGeom prst="rect">
            <a:avLst/>
          </a:prstGeom>
        </p:spPr>
      </p:pic>
      <p:pic>
        <p:nvPicPr>
          <p:cNvPr id="3736" name="Image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94" y="3688078"/>
            <a:ext cx="310124" cy="717565"/>
          </a:xfrm>
          <a:prstGeom prst="rect">
            <a:avLst/>
          </a:prstGeom>
        </p:spPr>
      </p:pic>
      <p:pic>
        <p:nvPicPr>
          <p:cNvPr id="3737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92" y="3874377"/>
            <a:ext cx="80700" cy="1001399"/>
          </a:xfrm>
          <a:prstGeom prst="rect">
            <a:avLst/>
          </a:prstGeom>
        </p:spPr>
      </p:pic>
      <p:pic>
        <p:nvPicPr>
          <p:cNvPr id="3738" name="Image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67" y="3864852"/>
            <a:ext cx="99750" cy="1020449"/>
          </a:xfrm>
          <a:prstGeom prst="rect">
            <a:avLst/>
          </a:prstGeom>
        </p:spPr>
      </p:pic>
      <p:sp>
        <p:nvSpPr>
          <p:cNvPr id="35" name="text 1"/>
          <p:cNvSpPr txBox="1"/>
          <p:nvPr/>
        </p:nvSpPr>
        <p:spPr>
          <a:xfrm rot="5400000">
            <a:off x="3627110" y="433343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39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10" y="3874377"/>
            <a:ext cx="80700" cy="1001399"/>
          </a:xfrm>
          <a:prstGeom prst="rect">
            <a:avLst/>
          </a:prstGeom>
        </p:spPr>
      </p:pic>
      <p:pic>
        <p:nvPicPr>
          <p:cNvPr id="3740" name="Image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85" y="3864852"/>
            <a:ext cx="99750" cy="1020449"/>
          </a:xfrm>
          <a:prstGeom prst="rect">
            <a:avLst/>
          </a:prstGeom>
        </p:spPr>
      </p:pic>
      <p:sp>
        <p:nvSpPr>
          <p:cNvPr id="36" name="text 1"/>
          <p:cNvSpPr txBox="1"/>
          <p:nvPr/>
        </p:nvSpPr>
        <p:spPr>
          <a:xfrm rot="5400000">
            <a:off x="3513229" y="433343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41" name="Image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402" y="3696587"/>
            <a:ext cx="598852" cy="843452"/>
          </a:xfrm>
          <a:prstGeom prst="rect">
            <a:avLst/>
          </a:prstGeom>
        </p:spPr>
      </p:pic>
      <p:sp>
        <p:nvSpPr>
          <p:cNvPr id="37" name="text 1"/>
          <p:cNvSpPr txBox="1"/>
          <p:nvPr/>
        </p:nvSpPr>
        <p:spPr>
          <a:xfrm rot="5400000">
            <a:off x="4126039" y="4321279"/>
            <a:ext cx="11003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" spc="11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742" name="Image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19" y="4378206"/>
            <a:ext cx="113099" cy="900"/>
          </a:xfrm>
          <a:prstGeom prst="rect">
            <a:avLst/>
          </a:prstGeom>
        </p:spPr>
      </p:pic>
      <p:pic>
        <p:nvPicPr>
          <p:cNvPr id="3743" name="Image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53" y="4373443"/>
            <a:ext cx="65476" cy="9970"/>
          </a:xfrm>
          <a:prstGeom prst="rect">
            <a:avLst/>
          </a:prstGeom>
        </p:spPr>
      </p:pic>
      <p:pic>
        <p:nvPicPr>
          <p:cNvPr id="3744" name="Image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080" y="4358159"/>
            <a:ext cx="52874" cy="40989"/>
          </a:xfrm>
          <a:prstGeom prst="rect">
            <a:avLst/>
          </a:prstGeom>
        </p:spPr>
      </p:pic>
      <p:pic>
        <p:nvPicPr>
          <p:cNvPr id="3745" name="Image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470" y="3878533"/>
            <a:ext cx="80700" cy="1001400"/>
          </a:xfrm>
          <a:prstGeom prst="rect">
            <a:avLst/>
          </a:prstGeom>
        </p:spPr>
      </p:pic>
      <p:pic>
        <p:nvPicPr>
          <p:cNvPr id="3746" name="Image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45" y="3869008"/>
            <a:ext cx="99750" cy="1020450"/>
          </a:xfrm>
          <a:prstGeom prst="rect">
            <a:avLst/>
          </a:prstGeom>
        </p:spPr>
      </p:pic>
      <p:sp>
        <p:nvSpPr>
          <p:cNvPr id="38" name="text 1"/>
          <p:cNvSpPr txBox="1"/>
          <p:nvPr/>
        </p:nvSpPr>
        <p:spPr>
          <a:xfrm rot="5400000">
            <a:off x="4246837" y="4337591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47" name="Image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589" y="3878533"/>
            <a:ext cx="80700" cy="1001400"/>
          </a:xfrm>
          <a:prstGeom prst="rect">
            <a:avLst/>
          </a:prstGeom>
        </p:spPr>
      </p:pic>
      <p:pic>
        <p:nvPicPr>
          <p:cNvPr id="3748" name="Image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64" y="3869008"/>
            <a:ext cx="99750" cy="1020450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 rot="5400000">
            <a:off x="4132957" y="4337591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49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29" y="4374474"/>
            <a:ext cx="42825" cy="9525"/>
          </a:xfrm>
          <a:prstGeom prst="rect">
            <a:avLst/>
          </a:prstGeom>
        </p:spPr>
      </p:pic>
      <p:pic>
        <p:nvPicPr>
          <p:cNvPr id="3750" name="Image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116" y="4355709"/>
            <a:ext cx="36900" cy="46799"/>
          </a:xfrm>
          <a:prstGeom prst="rect">
            <a:avLst/>
          </a:prstGeom>
        </p:spPr>
      </p:pic>
      <p:pic>
        <p:nvPicPr>
          <p:cNvPr id="3751" name="Image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56" y="4350943"/>
            <a:ext cx="46425" cy="56324"/>
          </a:xfrm>
          <a:prstGeom prst="rect">
            <a:avLst/>
          </a:prstGeom>
        </p:spPr>
      </p:pic>
      <p:pic>
        <p:nvPicPr>
          <p:cNvPr id="3752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56" y="4374346"/>
            <a:ext cx="46125" cy="9525"/>
          </a:xfrm>
          <a:prstGeom prst="rect">
            <a:avLst/>
          </a:prstGeom>
        </p:spPr>
      </p:pic>
      <p:pic>
        <p:nvPicPr>
          <p:cNvPr id="3753" name="Image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80" y="4355697"/>
            <a:ext cx="36900" cy="46799"/>
          </a:xfrm>
          <a:prstGeom prst="rect">
            <a:avLst/>
          </a:prstGeom>
        </p:spPr>
      </p:pic>
      <p:pic>
        <p:nvPicPr>
          <p:cNvPr id="3754" name="Image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20" y="4350931"/>
            <a:ext cx="46425" cy="56324"/>
          </a:xfrm>
          <a:prstGeom prst="rect">
            <a:avLst/>
          </a:prstGeom>
        </p:spPr>
      </p:pic>
      <p:pic>
        <p:nvPicPr>
          <p:cNvPr id="3755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10" y="4374474"/>
            <a:ext cx="40725" cy="9525"/>
          </a:xfrm>
          <a:prstGeom prst="rect">
            <a:avLst/>
          </a:prstGeom>
        </p:spPr>
      </p:pic>
      <p:pic>
        <p:nvPicPr>
          <p:cNvPr id="3756" name="Image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30" y="3689750"/>
            <a:ext cx="299100" cy="713344"/>
          </a:xfrm>
          <a:prstGeom prst="rect">
            <a:avLst/>
          </a:prstGeom>
        </p:spPr>
      </p:pic>
      <p:pic>
        <p:nvPicPr>
          <p:cNvPr id="3757" name="Image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70" y="3684990"/>
            <a:ext cx="308625" cy="722869"/>
          </a:xfrm>
          <a:prstGeom prst="rect">
            <a:avLst/>
          </a:prstGeom>
        </p:spPr>
      </p:pic>
      <p:pic>
        <p:nvPicPr>
          <p:cNvPr id="3758" name="Image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99" y="3876457"/>
            <a:ext cx="80700" cy="1001399"/>
          </a:xfrm>
          <a:prstGeom prst="rect">
            <a:avLst/>
          </a:prstGeom>
        </p:spPr>
      </p:pic>
      <p:pic>
        <p:nvPicPr>
          <p:cNvPr id="3759" name="Image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74" y="3866932"/>
            <a:ext cx="99750" cy="1020449"/>
          </a:xfrm>
          <a:prstGeom prst="rect">
            <a:avLst/>
          </a:prstGeom>
        </p:spPr>
      </p:pic>
      <p:sp>
        <p:nvSpPr>
          <p:cNvPr id="40" name="text 1"/>
          <p:cNvSpPr txBox="1"/>
          <p:nvPr/>
        </p:nvSpPr>
        <p:spPr>
          <a:xfrm rot="5400000">
            <a:off x="4543168" y="433551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60" name="Image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21" y="3876457"/>
            <a:ext cx="80699" cy="1001399"/>
          </a:xfrm>
          <a:prstGeom prst="rect">
            <a:avLst/>
          </a:prstGeom>
        </p:spPr>
      </p:pic>
      <p:pic>
        <p:nvPicPr>
          <p:cNvPr id="3761" name="Image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6" y="3866932"/>
            <a:ext cx="99749" cy="1020449"/>
          </a:xfrm>
          <a:prstGeom prst="rect">
            <a:avLst/>
          </a:prstGeom>
        </p:spPr>
      </p:pic>
      <p:sp>
        <p:nvSpPr>
          <p:cNvPr id="41" name="text 1"/>
          <p:cNvSpPr txBox="1"/>
          <p:nvPr/>
        </p:nvSpPr>
        <p:spPr>
          <a:xfrm rot="5400000">
            <a:off x="4429287" y="4335511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6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58" y="4372394"/>
            <a:ext cx="42825" cy="9525"/>
          </a:xfrm>
          <a:prstGeom prst="rect">
            <a:avLst/>
          </a:prstGeom>
        </p:spPr>
      </p:pic>
      <p:pic>
        <p:nvPicPr>
          <p:cNvPr id="3763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80" y="4377294"/>
            <a:ext cx="33600" cy="1800"/>
          </a:xfrm>
          <a:prstGeom prst="rect">
            <a:avLst/>
          </a:prstGeom>
        </p:spPr>
      </p:pic>
      <p:pic>
        <p:nvPicPr>
          <p:cNvPr id="3764" name="Image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20" y="4372534"/>
            <a:ext cx="43125" cy="11325"/>
          </a:xfrm>
          <a:prstGeom prst="rect">
            <a:avLst/>
          </a:prstGeom>
        </p:spPr>
      </p:pic>
      <p:pic>
        <p:nvPicPr>
          <p:cNvPr id="3765" name="Image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88" y="4354077"/>
            <a:ext cx="36900" cy="46800"/>
          </a:xfrm>
          <a:prstGeom prst="rect">
            <a:avLst/>
          </a:prstGeom>
        </p:spPr>
      </p:pic>
      <p:pic>
        <p:nvPicPr>
          <p:cNvPr id="3766" name="Image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129" y="4349317"/>
            <a:ext cx="46425" cy="56325"/>
          </a:xfrm>
          <a:prstGeom prst="rect">
            <a:avLst/>
          </a:prstGeom>
        </p:spPr>
      </p:pic>
      <p:pic>
        <p:nvPicPr>
          <p:cNvPr id="376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499" y="4377154"/>
            <a:ext cx="35400" cy="300"/>
          </a:xfrm>
          <a:prstGeom prst="rect">
            <a:avLst/>
          </a:prstGeom>
        </p:spPr>
      </p:pic>
      <p:pic>
        <p:nvPicPr>
          <p:cNvPr id="3768" name="Image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40" y="4372394"/>
            <a:ext cx="44925" cy="9825"/>
          </a:xfrm>
          <a:prstGeom prst="rect">
            <a:avLst/>
          </a:prstGeom>
        </p:spPr>
      </p:pic>
      <p:pic>
        <p:nvPicPr>
          <p:cNvPr id="3769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29" y="4372718"/>
            <a:ext cx="9525" cy="9525"/>
          </a:xfrm>
          <a:prstGeom prst="rect">
            <a:avLst/>
          </a:prstGeom>
        </p:spPr>
      </p:pic>
      <p:pic>
        <p:nvPicPr>
          <p:cNvPr id="3770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30" y="3666465"/>
            <a:ext cx="300600" cy="736031"/>
          </a:xfrm>
          <a:prstGeom prst="rect">
            <a:avLst/>
          </a:prstGeom>
        </p:spPr>
      </p:pic>
      <p:pic>
        <p:nvPicPr>
          <p:cNvPr id="3771" name="Image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70" y="3661700"/>
            <a:ext cx="310125" cy="745556"/>
          </a:xfrm>
          <a:prstGeom prst="rect">
            <a:avLst/>
          </a:prstGeom>
        </p:spPr>
      </p:pic>
      <p:pic>
        <p:nvPicPr>
          <p:cNvPr id="3772" name="Image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63" y="3876457"/>
            <a:ext cx="80700" cy="1001399"/>
          </a:xfrm>
          <a:prstGeom prst="rect">
            <a:avLst/>
          </a:prstGeom>
        </p:spPr>
      </p:pic>
      <p:pic>
        <p:nvPicPr>
          <p:cNvPr id="3773" name="Image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38" y="3866932"/>
            <a:ext cx="99750" cy="1020449"/>
          </a:xfrm>
          <a:prstGeom prst="rect">
            <a:avLst/>
          </a:prstGeom>
        </p:spPr>
      </p:pic>
      <p:sp>
        <p:nvSpPr>
          <p:cNvPr id="42" name="text 1"/>
          <p:cNvSpPr txBox="1"/>
          <p:nvPr/>
        </p:nvSpPr>
        <p:spPr>
          <a:xfrm rot="5400000">
            <a:off x="4843832" y="433551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74" name="Image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82" y="3876457"/>
            <a:ext cx="80700" cy="1001399"/>
          </a:xfrm>
          <a:prstGeom prst="rect">
            <a:avLst/>
          </a:prstGeom>
        </p:spPr>
      </p:pic>
      <p:pic>
        <p:nvPicPr>
          <p:cNvPr id="3775" name="Image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57" y="3866932"/>
            <a:ext cx="99750" cy="1020449"/>
          </a:xfrm>
          <a:prstGeom prst="rect">
            <a:avLst/>
          </a:prstGeom>
        </p:spPr>
      </p:pic>
      <p:sp>
        <p:nvSpPr>
          <p:cNvPr id="43" name="text 1"/>
          <p:cNvSpPr txBox="1"/>
          <p:nvPr/>
        </p:nvSpPr>
        <p:spPr>
          <a:xfrm rot="5400000">
            <a:off x="4729951" y="4335511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76" name="Image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576" y="3684875"/>
            <a:ext cx="461526" cy="1204614"/>
          </a:xfrm>
          <a:prstGeom prst="rect">
            <a:avLst/>
          </a:prstGeom>
        </p:spPr>
      </p:pic>
      <p:sp>
        <p:nvSpPr>
          <p:cNvPr id="44" name="text 1"/>
          <p:cNvSpPr txBox="1"/>
          <p:nvPr/>
        </p:nvSpPr>
        <p:spPr>
          <a:xfrm rot="5400000">
            <a:off x="5215797" y="4337708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777" name="Image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53" y="3541390"/>
            <a:ext cx="3611325" cy="28575"/>
          </a:xfrm>
          <a:prstGeom prst="rect">
            <a:avLst/>
          </a:prstGeom>
        </p:spPr>
      </p:pic>
      <p:pic>
        <p:nvPicPr>
          <p:cNvPr id="3778" name="Image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76" y="3494192"/>
            <a:ext cx="158251" cy="122971"/>
          </a:xfrm>
          <a:prstGeom prst="rect">
            <a:avLst/>
          </a:prstGeom>
        </p:spPr>
      </p:pic>
      <p:pic>
        <p:nvPicPr>
          <p:cNvPr id="3779" name="Image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" y="3989825"/>
            <a:ext cx="1693199" cy="389400"/>
          </a:xfrm>
          <a:prstGeom prst="rect">
            <a:avLst/>
          </a:prstGeom>
        </p:spPr>
      </p:pic>
      <p:sp>
        <p:nvSpPr>
          <p:cNvPr id="45" name="text 1"/>
          <p:cNvSpPr txBox="1"/>
          <p:nvPr/>
        </p:nvSpPr>
        <p:spPr>
          <a:xfrm>
            <a:off x="172025" y="4116803"/>
            <a:ext cx="1436034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Similar to ResNet!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780" name="Image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47" y="4038660"/>
            <a:ext cx="2219676" cy="496550"/>
          </a:xfrm>
          <a:prstGeom prst="rect">
            <a:avLst/>
          </a:prstGeom>
        </p:spPr>
      </p:pic>
      <p:pic>
        <p:nvPicPr>
          <p:cNvPr id="3781" name="Image"/>
          <p:cNvPicPr>
            <a:picLocks noChangeAspect="1"/>
          </p:cNvPicPr>
          <p:nvPr/>
        </p:nvPicPr>
        <p:blipFill>
          <a:blip r:embed="rId1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50" y="4038660"/>
            <a:ext cx="2219675" cy="496550"/>
          </a:xfrm>
          <a:prstGeom prst="rect">
            <a:avLst/>
          </a:prstGeom>
        </p:spPr>
      </p:pic>
      <p:pic>
        <p:nvPicPr>
          <p:cNvPr id="3782" name="Image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5" y="3520462"/>
            <a:ext cx="2085000" cy="389400"/>
          </a:xfrm>
          <a:prstGeom prst="rect">
            <a:avLst/>
          </a:prstGeom>
        </p:spPr>
      </p:pic>
      <p:sp>
        <p:nvSpPr>
          <p:cNvPr id="46" name="text 1"/>
          <p:cNvSpPr txBox="1"/>
          <p:nvPr/>
        </p:nvSpPr>
        <p:spPr>
          <a:xfrm>
            <a:off x="6705600" y="3647437"/>
            <a:ext cx="94045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In between: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6705604" y="3856988"/>
            <a:ext cx="161435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b="1" spc="11" dirty="0">
                <a:latin typeface="Arial"/>
                <a:cs typeface="Arial"/>
              </a:rPr>
              <a:t>Highway Networks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783" name="Image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37" y="4476374"/>
            <a:ext cx="2219700" cy="389400"/>
          </a:xfrm>
          <a:prstGeom prst="rect">
            <a:avLst/>
          </a:prstGeom>
        </p:spPr>
      </p:pic>
      <p:sp>
        <p:nvSpPr>
          <p:cNvPr id="48" name="text 1"/>
          <p:cNvSpPr txBox="1"/>
          <p:nvPr/>
        </p:nvSpPr>
        <p:spPr>
          <a:xfrm>
            <a:off x="6687067" y="4588622"/>
            <a:ext cx="196938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latin typeface="Arial"/>
                <a:cs typeface="Arial"/>
              </a:rPr>
              <a:t>Srivastava et al, “Highway Networks”,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text 1"/>
          <p:cNvSpPr txBox="1"/>
          <p:nvPr/>
        </p:nvSpPr>
        <p:spPr>
          <a:xfrm>
            <a:off x="6687064" y="4721972"/>
            <a:ext cx="1324850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latin typeface="Arial"/>
                <a:cs typeface="Arial"/>
              </a:rPr>
              <a:t>ICML DL Workshop 2015</a:t>
            </a:r>
            <a:endParaRPr sz="900">
              <a:latin typeface="Arial"/>
              <a:cs typeface="Arial"/>
            </a:endParaRPr>
          </a:p>
        </p:txBody>
      </p:sp>
      <p:sp>
        <p:nvSpPr>
          <p:cNvPr id="199" name="Rectangle 198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104</a:t>
            </a:fld>
            <a:endParaRPr lang="de-DE"/>
          </a:p>
        </p:txBody>
      </p:sp>
      <p:sp>
        <p:nvSpPr>
          <p:cNvPr id="51" name="Date Placeholder 5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52" name="Footer Placeholder 5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25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7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7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7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7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7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7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7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7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7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21857" y="5056932"/>
            <a:ext cx="43223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103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7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75" y="336350"/>
            <a:ext cx="5416200" cy="913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3904" y="510471"/>
            <a:ext cx="3414461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Other RNN Variants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7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5" y="3901400"/>
            <a:ext cx="3009600" cy="6027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69604" y="4028379"/>
            <a:ext cx="269182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[</a:t>
            </a:r>
            <a:r>
              <a:rPr sz="1371" i="1" spc="11" dirty="0">
                <a:latin typeface="Arial"/>
                <a:cs typeface="Arial"/>
              </a:rPr>
              <a:t>LSTM: A Search Space Odyssey</a:t>
            </a:r>
            <a:r>
              <a:rPr sz="1371" spc="11" dirty="0">
                <a:latin typeface="Arial"/>
                <a:cs typeface="Arial"/>
              </a:rPr>
              <a:t>,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69600" y="4237928"/>
            <a:ext cx="1374928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Greff et al., 2015]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79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75" y="380100"/>
            <a:ext cx="2867100" cy="6273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137904" y="507079"/>
            <a:ext cx="2192331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[</a:t>
            </a:r>
            <a:r>
              <a:rPr sz="1371" i="1" spc="11" dirty="0">
                <a:latin typeface="Arial"/>
                <a:cs typeface="Arial"/>
              </a:rPr>
              <a:t>An Empirical Exploration of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7904" y="716630"/>
            <a:ext cx="262584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i="1" spc="11" dirty="0">
                <a:latin typeface="Arial"/>
                <a:cs typeface="Arial"/>
              </a:rPr>
              <a:t>Recurrent Network Architectures,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137904" y="926179"/>
            <a:ext cx="185486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Jozefowicz et al., 2015]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79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37" y="1275524"/>
            <a:ext cx="2867024" cy="3409950"/>
          </a:xfrm>
          <a:prstGeom prst="rect">
            <a:avLst/>
          </a:prstGeom>
        </p:spPr>
      </p:pic>
      <p:pic>
        <p:nvPicPr>
          <p:cNvPr id="379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37" y="1275524"/>
            <a:ext cx="2867024" cy="3409950"/>
          </a:xfrm>
          <a:prstGeom prst="rect">
            <a:avLst/>
          </a:prstGeom>
        </p:spPr>
      </p:pic>
      <p:pic>
        <p:nvPicPr>
          <p:cNvPr id="379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0" y="1036050"/>
            <a:ext cx="4446000" cy="10602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37176" y="1163028"/>
            <a:ext cx="3852786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b="1" spc="11" dirty="0">
                <a:latin typeface="Arial"/>
                <a:cs typeface="Arial"/>
              </a:rPr>
              <a:t>GRU</a:t>
            </a:r>
            <a:r>
              <a:rPr sz="1371" spc="11" dirty="0">
                <a:latin typeface="Arial"/>
                <a:cs typeface="Arial"/>
              </a:rPr>
              <a:t> [</a:t>
            </a:r>
            <a:r>
              <a:rPr sz="1371" i="1" spc="11" dirty="0">
                <a:latin typeface="Arial"/>
                <a:cs typeface="Arial"/>
              </a:rPr>
              <a:t>Learning phrase representations using rnn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37175" y="1372579"/>
            <a:ext cx="4040786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i="1" spc="11" dirty="0">
                <a:latin typeface="Arial"/>
                <a:cs typeface="Arial"/>
              </a:rPr>
              <a:t>encoder-decoder for statistical machine translation</a:t>
            </a:r>
            <a:r>
              <a:rPr sz="1371" spc="11" dirty="0">
                <a:latin typeface="Arial"/>
                <a:cs typeface="Arial"/>
              </a:rPr>
              <a:t>,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37174" y="1582128"/>
            <a:ext cx="1258486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Cho et al. 2014]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80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8" y="1850299"/>
            <a:ext cx="3781176" cy="1357800"/>
          </a:xfrm>
          <a:prstGeom prst="rect">
            <a:avLst/>
          </a:prstGeom>
        </p:spPr>
      </p:pic>
      <p:pic>
        <p:nvPicPr>
          <p:cNvPr id="380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1" y="1850300"/>
            <a:ext cx="3781175" cy="13578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105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3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7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7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7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7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7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7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7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21857" y="5056932"/>
            <a:ext cx="43223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103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7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1" y="654157"/>
            <a:ext cx="5416200" cy="913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3904" y="510471"/>
            <a:ext cx="1529137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de-DE" sz="3000" spc="11" dirty="0" smtClean="0">
                <a:latin typeface="Arial"/>
                <a:cs typeface="Arial"/>
              </a:rPr>
              <a:t>Attention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37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75" y="380100"/>
            <a:ext cx="2867100" cy="627300"/>
          </a:xfrm>
          <a:prstGeom prst="rect">
            <a:avLst/>
          </a:prstGeom>
        </p:spPr>
      </p:pic>
      <p:pic>
        <p:nvPicPr>
          <p:cNvPr id="37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0" y="1036050"/>
            <a:ext cx="4446000" cy="10602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106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1" y="1111106"/>
            <a:ext cx="6490779" cy="26690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47" y="3855207"/>
            <a:ext cx="6740049" cy="160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107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6" y="1485900"/>
            <a:ext cx="8226188" cy="291616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04800" y="247790"/>
            <a:ext cx="1588833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de-DE" sz="3000" spc="11" dirty="0" smtClean="0">
                <a:latin typeface="Arial"/>
                <a:cs typeface="Arial"/>
              </a:rPr>
              <a:t>Seq2Seq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1135" y="4362363"/>
            <a:ext cx="7739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Both the encoder and decoder are recurrent neural networks, i.e. using LSTM or GRU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8690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108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6" name="text 1"/>
          <p:cNvSpPr txBox="1"/>
          <p:nvPr/>
        </p:nvSpPr>
        <p:spPr>
          <a:xfrm>
            <a:off x="304800" y="247790"/>
            <a:ext cx="1529137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de-DE" sz="3000" spc="11" dirty="0" smtClean="0">
                <a:latin typeface="Arial"/>
                <a:cs typeface="Arial"/>
              </a:rPr>
              <a:t>Attention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7" y="1104900"/>
            <a:ext cx="8001000" cy="41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969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109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6" name="text 1"/>
          <p:cNvSpPr txBox="1"/>
          <p:nvPr/>
        </p:nvSpPr>
        <p:spPr>
          <a:xfrm>
            <a:off x="304800" y="247790"/>
            <a:ext cx="1529137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de-DE" sz="3000" spc="11" dirty="0" smtClean="0">
                <a:latin typeface="Arial"/>
                <a:cs typeface="Arial"/>
              </a:rPr>
              <a:t>Attention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3" y="876300"/>
            <a:ext cx="2800350" cy="10191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3145213" y="1136921"/>
            <a:ext cx="3407987" cy="4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Input</a:t>
            </a: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of the </a:t>
            </a:r>
            <a:r>
              <a:rPr lang="de-DE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Target Sequence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Output</a:t>
            </a: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of the </a:t>
            </a:r>
            <a:r>
              <a:rPr lang="de-DE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Target Sequence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2" y="1945296"/>
            <a:ext cx="3524250" cy="838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auto">
          <a:xfrm>
            <a:off x="4300754" y="2384495"/>
            <a:ext cx="340798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Bidirectional </a:t>
            </a: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LSTM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52" y="2833317"/>
            <a:ext cx="8056404" cy="23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4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5" y="151050"/>
            <a:ext cx="8259600" cy="658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0" y="275963"/>
            <a:ext cx="7798160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Recurrent Neural Networks: Process Sequences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99" y="3732475"/>
            <a:ext cx="361500" cy="4293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800" y="3810383"/>
            <a:ext cx="306927" cy="360919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15" y="3744255"/>
            <a:ext cx="98803" cy="105445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00" y="3800200"/>
            <a:ext cx="3299100" cy="4671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480927" y="3938963"/>
            <a:ext cx="241489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e.g. </a:t>
            </a:r>
            <a:r>
              <a:rPr b="1" spc="11" dirty="0">
                <a:latin typeface="Arial"/>
                <a:cs typeface="Arial"/>
              </a:rPr>
              <a:t>Image Captioning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80926" y="4215188"/>
            <a:ext cx="294131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image -&gt; sequence of words</a:t>
            </a:r>
            <a:endParaRPr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902377"/>
            <a:ext cx="8743952" cy="2729157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902377"/>
            <a:ext cx="8743952" cy="2729157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310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110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6" name="text 1"/>
          <p:cNvSpPr txBox="1"/>
          <p:nvPr/>
        </p:nvSpPr>
        <p:spPr>
          <a:xfrm>
            <a:off x="304800" y="247790"/>
            <a:ext cx="1529137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de-DE" sz="3000" spc="11" dirty="0" smtClean="0">
                <a:latin typeface="Arial"/>
                <a:cs typeface="Arial"/>
              </a:rPr>
              <a:t>Attention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14500"/>
            <a:ext cx="3924300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62" y="1066520"/>
            <a:ext cx="609600" cy="361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381000" y="1124385"/>
            <a:ext cx="1752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What is	      ?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2133600" y="1124385"/>
            <a:ext cx="28620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Set of </a:t>
            </a:r>
            <a:r>
              <a:rPr lang="de-DE" sz="16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Alignment Scores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670198" y="1557602"/>
            <a:ext cx="3810000" cy="1023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Could be represented and trained as a </a:t>
            </a:r>
            <a:r>
              <a:rPr lang="de-DE" sz="1600" b="1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Feed Forward Neural Network,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where both </a:t>
            </a:r>
            <a:r>
              <a:rPr lang="de-DE" altLang="de-DE" sz="800" dirty="0" smtClean="0"/>
              <a:t>             </a:t>
            </a:r>
            <a:r>
              <a:rPr lang="de-DE" altLang="de-DE" sz="1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and      are  composed by learned weights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2069280"/>
            <a:ext cx="314325" cy="323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0" y="2095500"/>
            <a:ext cx="361950" cy="2990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24" y="2231205"/>
            <a:ext cx="4459476" cy="3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8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8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8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8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8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21857" y="5056932"/>
            <a:ext cx="43223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104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8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50" y="368800"/>
            <a:ext cx="8582100" cy="3856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417075" y="560595"/>
            <a:ext cx="1984774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Summary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52654" y="1405171"/>
            <a:ext cx="6639895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-  RNNs allow a lot of flexibility in architecture design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52649" y="1738546"/>
            <a:ext cx="6374822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-  Vanilla RNNs are simple but don’t work very well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52649" y="2071920"/>
            <a:ext cx="95988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-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74276" y="2071920"/>
            <a:ext cx="7219156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Common to use LSTM or GRU: their additive interactions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874276" y="2405295"/>
            <a:ext cx="2714654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improve gradient flow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52649" y="2738671"/>
            <a:ext cx="95988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-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874279" y="2738671"/>
            <a:ext cx="7345409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Backward flow of gradients in RNN can explode or vanish.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74279" y="3072046"/>
            <a:ext cx="7281993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Exploding is controlled with gradient clipping. Vanishing is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74276" y="3405420"/>
            <a:ext cx="5462586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controlled with additive interactions (LSTM)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52653" y="3738795"/>
            <a:ext cx="8104719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-  Better/simpler architectures are a hot topic of current research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52650" y="4072171"/>
            <a:ext cx="8308300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-  Better understanding (both theoretical and empirical) is needed.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111</a:t>
            </a:fld>
            <a:endParaRPr lang="de-DE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6" name="text 1"/>
          <p:cNvSpPr txBox="1"/>
          <p:nvPr/>
        </p:nvSpPr>
        <p:spPr>
          <a:xfrm>
            <a:off x="556546" y="4374036"/>
            <a:ext cx="7813165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-  </a:t>
            </a:r>
            <a:r>
              <a:rPr lang="de-DE" sz="2200" spc="11" dirty="0" smtClean="0">
                <a:latin typeface="Arial"/>
                <a:cs typeface="Arial"/>
              </a:rPr>
              <a:t>Attention can help to efficiently set the context in sequential </a:t>
            </a:r>
          </a:p>
          <a:p>
            <a:r>
              <a:rPr lang="de-DE" sz="2200" spc="11" dirty="0">
                <a:latin typeface="Arial"/>
                <a:cs typeface="Arial"/>
              </a:rPr>
              <a:t> </a:t>
            </a:r>
            <a:r>
              <a:rPr lang="de-DE" sz="2200" spc="11" dirty="0" smtClean="0">
                <a:latin typeface="Arial"/>
                <a:cs typeface="Arial"/>
              </a:rPr>
              <a:t>  Models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5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381000" y="876300"/>
            <a:ext cx="1702646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de-DE" sz="3600" spc="11" dirty="0" smtClean="0">
                <a:latin typeface="Arial"/>
                <a:cs typeface="Arial"/>
              </a:rPr>
              <a:t>Sources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1562100"/>
            <a:ext cx="861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</a:t>
            </a:r>
            <a:r>
              <a:rPr lang="de-DE">
                <a:hlinkClick r:id="rId3"/>
              </a:rPr>
              <a:t>://</a:t>
            </a:r>
            <a:r>
              <a:rPr lang="de-DE" smtClean="0">
                <a:hlinkClick r:id="rId3"/>
              </a:rPr>
              <a:t>cs231n.stanford.edu/syllabus.html</a:t>
            </a:r>
            <a:endParaRPr lang="de-DE" smtClean="0"/>
          </a:p>
          <a:p>
            <a:endParaRPr lang="de-DE" smtClean="0"/>
          </a:p>
          <a:p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</a:t>
            </a:r>
            <a:r>
              <a:rPr lang="de-DE" dirty="0" smtClean="0">
                <a:hlinkClick r:id="rId4"/>
              </a:rPr>
              <a:t>lilianweng.github.io/lil-log/2018/06/24/attention-attention.html</a:t>
            </a:r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112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2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902377"/>
            <a:ext cx="8743952" cy="2729157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902377"/>
            <a:ext cx="8743952" cy="2729157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5" y="151050"/>
            <a:ext cx="8259600" cy="6588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5" y="89028"/>
            <a:ext cx="8229600" cy="857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857" y="304862"/>
            <a:ext cx="7798160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Recurrent Neural Networks: Process Sequences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75" y="3679749"/>
            <a:ext cx="361500" cy="4293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74" y="3757658"/>
            <a:ext cx="306927" cy="360919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90" y="3691529"/>
            <a:ext cx="98803" cy="105445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75" y="3785200"/>
            <a:ext cx="4052400" cy="4671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288601" y="3923963"/>
            <a:ext cx="316997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e.g. </a:t>
            </a:r>
            <a:r>
              <a:rPr b="1" spc="11" dirty="0">
                <a:latin typeface="Arial"/>
                <a:cs typeface="Arial"/>
              </a:rPr>
              <a:t>Sentiment Classification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288602" y="4200188"/>
            <a:ext cx="331885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sequence of words -&gt; sentiment</a:t>
            </a:r>
            <a:endParaRPr>
              <a:latin typeface="Arial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71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902377"/>
            <a:ext cx="8743952" cy="2729157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902377"/>
            <a:ext cx="8743952" cy="2729157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5" y="151050"/>
            <a:ext cx="8259600" cy="658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0" y="331887"/>
            <a:ext cx="7798160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Recurrent Neural Networks: Process Sequences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50" y="3709927"/>
            <a:ext cx="135600" cy="436799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13" y="3809561"/>
            <a:ext cx="120762" cy="346688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64" y="3726997"/>
            <a:ext cx="79151" cy="110942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27" y="3785200"/>
            <a:ext cx="3479875" cy="4671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4953000" y="4086619"/>
            <a:ext cx="270131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e.g. </a:t>
            </a:r>
            <a:r>
              <a:rPr b="1" spc="11" dirty="0">
                <a:latin typeface="Arial"/>
                <a:cs typeface="Arial"/>
              </a:rPr>
              <a:t>Machine Translation</a:t>
            </a:r>
            <a:endParaRPr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953000" y="4362844"/>
            <a:ext cx="299543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seq of words -&gt; seq of words</a:t>
            </a:r>
            <a:endParaRPr>
              <a:latin typeface="Arial"/>
              <a:cs typeface="Arial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8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902377"/>
            <a:ext cx="8743952" cy="2729157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902377"/>
            <a:ext cx="8743952" cy="2729157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200" y="289440"/>
            <a:ext cx="7798160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Recurrent Neural Networks: Process Sequences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524" y="3664750"/>
            <a:ext cx="263700" cy="4518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001" y="3753940"/>
            <a:ext cx="225133" cy="372134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907" y="3679279"/>
            <a:ext cx="89804" cy="109575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100" y="4028850"/>
            <a:ext cx="4402200" cy="4671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352800" y="4130768"/>
            <a:ext cx="427136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e.g. </a:t>
            </a:r>
            <a:r>
              <a:rPr b="1" spc="11" dirty="0">
                <a:latin typeface="Arial"/>
                <a:cs typeface="Arial"/>
              </a:rPr>
              <a:t>Video classification on frame level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8258" y="1911051"/>
            <a:ext cx="5427949" cy="1672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" name="object 4"/>
          <p:cNvSpPr/>
          <p:nvPr/>
        </p:nvSpPr>
        <p:spPr>
          <a:xfrm>
            <a:off x="4935024" y="3676948"/>
            <a:ext cx="63897" cy="204788"/>
          </a:xfrm>
          <a:custGeom>
            <a:avLst/>
            <a:gdLst/>
            <a:ahLst/>
            <a:cxnLst/>
            <a:rect l="l" t="t" r="r" b="b"/>
            <a:pathLst>
              <a:path w="102235" h="327660">
                <a:moveTo>
                  <a:pt x="101699" y="3276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" name="object 5"/>
          <p:cNvSpPr/>
          <p:nvPr/>
        </p:nvSpPr>
        <p:spPr>
          <a:xfrm>
            <a:off x="4910274" y="3619401"/>
            <a:ext cx="49484" cy="693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" name="object 6"/>
          <p:cNvSpPr txBox="1"/>
          <p:nvPr/>
        </p:nvSpPr>
        <p:spPr>
          <a:xfrm>
            <a:off x="5105400" y="3695700"/>
            <a:ext cx="1845072" cy="354264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3" dirty="0">
                <a:latin typeface="Arial"/>
                <a:cs typeface="Arial"/>
              </a:rPr>
              <a:t>e.g. </a:t>
            </a:r>
            <a:r>
              <a:rPr sz="1125" b="1" dirty="0">
                <a:latin typeface="Arial"/>
                <a:cs typeface="Arial"/>
              </a:rPr>
              <a:t>Machine</a:t>
            </a:r>
            <a:r>
              <a:rPr sz="1125" b="1" spc="-19" dirty="0">
                <a:latin typeface="Arial"/>
                <a:cs typeface="Arial"/>
              </a:rPr>
              <a:t> </a:t>
            </a:r>
            <a:r>
              <a:rPr sz="1125" b="1" spc="-3" dirty="0">
                <a:latin typeface="Arial"/>
                <a:cs typeface="Arial"/>
              </a:rPr>
              <a:t>Translation</a:t>
            </a:r>
            <a:endParaRPr sz="1125">
              <a:latin typeface="Arial"/>
              <a:cs typeface="Arial"/>
            </a:endParaRPr>
          </a:p>
          <a:p>
            <a:pPr marL="7938">
              <a:spcBef>
                <a:spcPts val="9"/>
              </a:spcBef>
            </a:pPr>
            <a:r>
              <a:rPr sz="1125" dirty="0">
                <a:latin typeface="Arial"/>
                <a:cs typeface="Arial"/>
              </a:rPr>
              <a:t>seq </a:t>
            </a:r>
            <a:r>
              <a:rPr sz="1125" spc="-3" dirty="0">
                <a:latin typeface="Arial"/>
                <a:cs typeface="Arial"/>
              </a:rPr>
              <a:t>of words </a:t>
            </a:r>
            <a:r>
              <a:rPr sz="1125" dirty="0">
                <a:latin typeface="Arial"/>
                <a:cs typeface="Arial"/>
              </a:rPr>
              <a:t>-&gt; seq </a:t>
            </a:r>
            <a:r>
              <a:rPr sz="1125" spc="-3" dirty="0">
                <a:latin typeface="Arial"/>
                <a:cs typeface="Arial"/>
              </a:rPr>
              <a:t>of</a:t>
            </a:r>
            <a:r>
              <a:rPr sz="1125" spc="-66" dirty="0">
                <a:latin typeface="Arial"/>
                <a:cs typeface="Arial"/>
              </a:rPr>
              <a:t> </a:t>
            </a:r>
            <a:r>
              <a:rPr sz="1125" spc="-3" dirty="0">
                <a:latin typeface="Arial"/>
                <a:cs typeface="Arial"/>
              </a:rPr>
              <a:t>words</a:t>
            </a:r>
            <a:endParaRPr sz="112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1408" y="4235931"/>
            <a:ext cx="208359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444"/>
              </a:lnSpc>
            </a:pPr>
            <a:fld id="{81D60167-4931-47E6-BA6A-407CBD079E47}" type="slidenum">
              <a:rPr sz="1250" dirty="0">
                <a:solidFill>
                  <a:srgbClr val="FFFFFF"/>
                </a:solidFill>
                <a:latin typeface="Arial"/>
                <a:cs typeface="Arial"/>
              </a:rPr>
              <a:pPr marL="15875">
                <a:lnSpc>
                  <a:spcPts val="1444"/>
                </a:lnSpc>
              </a:pPr>
              <a:t>15</a:t>
            </a:fld>
            <a:endParaRPr sz="1250">
              <a:latin typeface="Arial"/>
              <a:cs typeface="Arial"/>
            </a:endParaRPr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0" y="0"/>
            <a:ext cx="7088592" cy="746679"/>
          </a:xfrm>
          <a:prstGeom prst="rect">
            <a:avLst/>
          </a:prstGeom>
        </p:spPr>
        <p:txBody>
          <a:bodyPr vert="horz" wrap="square" lIns="0" tIns="7938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19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7938">
              <a:spcBef>
                <a:spcPts val="63"/>
              </a:spcBef>
            </a:pPr>
            <a:r>
              <a:rPr lang="en-US" sz="2400" kern="0" spc="-3" smtClean="0"/>
              <a:t>Recurrent Neural Networks: </a:t>
            </a:r>
            <a:r>
              <a:rPr lang="en-US" sz="2400" kern="0" spc="-6" smtClean="0"/>
              <a:t>Process</a:t>
            </a:r>
            <a:r>
              <a:rPr lang="en-US" sz="2400" kern="0" spc="-50" smtClean="0"/>
              <a:t> </a:t>
            </a:r>
            <a:r>
              <a:rPr lang="en-US" sz="2400" kern="0" spc="-3" smtClean="0"/>
              <a:t>Sequences</a:t>
            </a:r>
            <a:endParaRPr lang="en-US" sz="2400" kern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395651" y="385918"/>
            <a:ext cx="7397794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Sequential Processing of Non-Sequence Data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50" y="823249"/>
            <a:ext cx="3641200" cy="3577676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50" y="823250"/>
            <a:ext cx="3641200" cy="36410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0"/>
            <a:ext cx="5601600" cy="351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5727" y="4255377"/>
            <a:ext cx="3627916" cy="1032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71" spc="11" dirty="0">
                <a:latin typeface="Arial"/>
                <a:cs typeface="Arial"/>
              </a:rPr>
              <a:t>Ba, Mnih, and Kavukcuoglu, “Multiple Object Recognition with Visual Attention”, ICLR 2015.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5727" y="4360152"/>
            <a:ext cx="3411831" cy="1032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71" spc="11" dirty="0">
                <a:latin typeface="Arial"/>
                <a:cs typeface="Arial"/>
              </a:rPr>
              <a:t>Gregor et al, “DRAW: A Recurrent Neural Network For Image Generation”, ICML 2015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5725" y="4464928"/>
            <a:ext cx="5121980" cy="1032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71" spc="11" dirty="0">
                <a:latin typeface="Arial"/>
                <a:cs typeface="Arial"/>
              </a:rPr>
              <a:t>Figure copyright Karol Gregor, Ivo Danihelka, Alex Graves, Danilo Jimenez Rezende, and Daan Wierstra, 2015. Reproduced with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5727" y="4569700"/>
            <a:ext cx="4739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permission.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0" y="2071350"/>
            <a:ext cx="3458400" cy="8166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6075" y="2210112"/>
            <a:ext cx="283372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Classify images by taking a</a:t>
            </a:r>
            <a:endParaRPr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96076" y="2486336"/>
            <a:ext cx="202876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series of “glimpses”</a:t>
            </a:r>
            <a:endParaRPr>
              <a:latin typeface="Arial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44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395651" y="385918"/>
            <a:ext cx="7397794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Sequential Processing of Non-Sequence Data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50" y="823249"/>
            <a:ext cx="3641200" cy="3577676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" y="2144164"/>
            <a:ext cx="8315516" cy="9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24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395651" y="385918"/>
            <a:ext cx="7397794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Sequential Processing of Non-Sequence Data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800"/>
            <a:ext cx="5601600" cy="351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5727" y="4307765"/>
            <a:ext cx="3411831" cy="1032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71" spc="11" dirty="0">
                <a:latin typeface="Arial"/>
                <a:cs typeface="Arial"/>
              </a:rPr>
              <a:t>Gregor et al, “DRAW: A Recurrent Neural Network For Image Generation”, ICML 2015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5725" y="4412540"/>
            <a:ext cx="5121980" cy="1032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71" spc="11" dirty="0">
                <a:latin typeface="Arial"/>
                <a:cs typeface="Arial"/>
              </a:rPr>
              <a:t>Figure copyright Karol Gregor, Ivo Danihelka, Alex Graves, Danilo Jimenez Rezende, and Daan Wierstra, 2015. Reproduced with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5727" y="4517313"/>
            <a:ext cx="4739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permission.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75" y="629950"/>
            <a:ext cx="4779000" cy="4563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457300" y="768712"/>
            <a:ext cx="389799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Generate images one piece at a time!</a:t>
            </a:r>
            <a:endParaRPr>
              <a:latin typeface="Arial"/>
              <a:cs typeface="Arial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52" y="1122702"/>
            <a:ext cx="3200601" cy="3200601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402" y="1122702"/>
            <a:ext cx="3200601" cy="32006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" y="1082163"/>
            <a:ext cx="2605746" cy="31853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0871" y="1138616"/>
            <a:ext cx="3597962" cy="3185457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47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52" y="0"/>
            <a:ext cx="7286699" cy="4073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929486" y="163495"/>
            <a:ext cx="5368649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Recurrent Neural Network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53" y="3308571"/>
            <a:ext cx="419875" cy="91569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88" y="3303811"/>
            <a:ext cx="429400" cy="92521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4259343" y="3681342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93" y="2285356"/>
            <a:ext cx="1033395" cy="657183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29" y="2280592"/>
            <a:ext cx="1042920" cy="666708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068861" y="2528872"/>
            <a:ext cx="50436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64" y="3047260"/>
            <a:ext cx="19050" cy="270836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00" y="2960811"/>
            <a:ext cx="81981" cy="105501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25" y="2451654"/>
            <a:ext cx="549479" cy="294016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10" y="2442129"/>
            <a:ext cx="545319" cy="292942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12" y="2685049"/>
            <a:ext cx="109690" cy="80997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58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Recurrent Neural Networks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0637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52" y="0"/>
            <a:ext cx="7286699" cy="4073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929486" y="163495"/>
            <a:ext cx="5368649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Recurrent Neural Network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53" y="3308571"/>
            <a:ext cx="419875" cy="91569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88" y="3303811"/>
            <a:ext cx="429400" cy="92521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4259343" y="3681342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93" y="2285356"/>
            <a:ext cx="1033395" cy="657183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29" y="2280592"/>
            <a:ext cx="1042920" cy="666708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068861" y="2528872"/>
            <a:ext cx="50436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53" y="1021033"/>
            <a:ext cx="419875" cy="91569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88" y="1016272"/>
            <a:ext cx="429400" cy="92521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259343" y="1393804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64" y="2041447"/>
            <a:ext cx="19050" cy="253433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00" y="1954995"/>
            <a:ext cx="81981" cy="10550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64" y="3047260"/>
            <a:ext cx="19050" cy="270836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00" y="2960811"/>
            <a:ext cx="81981" cy="105501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25" y="2451654"/>
            <a:ext cx="549479" cy="294016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10" y="2442129"/>
            <a:ext cx="545319" cy="292942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12" y="2685049"/>
            <a:ext cx="109690" cy="80997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00" y="850887"/>
            <a:ext cx="1360800" cy="12786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175" y="841362"/>
            <a:ext cx="1379850" cy="129765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00" y="951262"/>
            <a:ext cx="2848500" cy="4710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5126428" y="1107703"/>
            <a:ext cx="154721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0000"/>
                </a:solidFill>
                <a:latin typeface="Arial"/>
                <a:cs typeface="Arial"/>
              </a:rPr>
              <a:t>usually want to</a:t>
            </a:r>
            <a:endParaRPr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126426" y="1469652"/>
            <a:ext cx="186063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0000"/>
                </a:solidFill>
                <a:latin typeface="Arial"/>
                <a:cs typeface="Arial"/>
              </a:rPr>
              <a:t>predict a vector at</a:t>
            </a:r>
            <a:endParaRPr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126428" y="1831603"/>
            <a:ext cx="17011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0000"/>
                </a:solidFill>
                <a:latin typeface="Arial"/>
                <a:cs typeface="Arial"/>
              </a:rPr>
              <a:t>some time steps</a:t>
            </a:r>
            <a:endParaRPr>
              <a:latin typeface="Arial"/>
              <a:cs typeface="Arial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543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52" y="0"/>
            <a:ext cx="7286699" cy="4073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929486" y="163495"/>
            <a:ext cx="5368649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Recurrent Neural Network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51" y="3257671"/>
            <a:ext cx="419876" cy="91569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391" y="3252911"/>
            <a:ext cx="429401" cy="92521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855943" y="3630442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94" y="2234456"/>
            <a:ext cx="1033395" cy="657183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29" y="2229692"/>
            <a:ext cx="1042920" cy="666708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665459" y="2477972"/>
            <a:ext cx="50436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51" y="970133"/>
            <a:ext cx="419876" cy="91569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391" y="965372"/>
            <a:ext cx="429401" cy="92521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855943" y="1342904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65" y="1990547"/>
            <a:ext cx="19050" cy="253433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01" y="1904096"/>
            <a:ext cx="81981" cy="105501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65" y="2996360"/>
            <a:ext cx="19050" cy="270836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01" y="2909909"/>
            <a:ext cx="81981" cy="1055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823" y="2400754"/>
            <a:ext cx="549480" cy="294016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508" y="2391229"/>
            <a:ext cx="545320" cy="292942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13" y="2634149"/>
            <a:ext cx="109690" cy="80997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4" y="933575"/>
            <a:ext cx="5472900" cy="8151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347453" y="1072338"/>
            <a:ext cx="452925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We can process a sequence of vectors </a:t>
            </a:r>
            <a:r>
              <a:rPr b="1" spc="11" dirty="0">
                <a:latin typeface="Arial"/>
                <a:cs typeface="Arial"/>
              </a:rPr>
              <a:t>x </a:t>
            </a:r>
            <a:r>
              <a:rPr spc="11" dirty="0">
                <a:latin typeface="Arial"/>
                <a:cs typeface="Arial"/>
              </a:rPr>
              <a:t>by</a:t>
            </a:r>
            <a:endParaRPr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47453" y="1348563"/>
            <a:ext cx="52372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applying a </a:t>
            </a:r>
            <a:r>
              <a:rPr b="1" spc="11" dirty="0">
                <a:latin typeface="Arial"/>
                <a:cs typeface="Arial"/>
              </a:rPr>
              <a:t>recurrence formula </a:t>
            </a:r>
            <a:r>
              <a:rPr spc="11" dirty="0">
                <a:latin typeface="Arial"/>
                <a:cs typeface="Arial"/>
              </a:rPr>
              <a:t>at every time step:</a:t>
            </a:r>
            <a:endParaRPr>
              <a:latin typeface="Arial"/>
              <a:cs typeface="Arial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47" y="2069902"/>
            <a:ext cx="3955650" cy="655375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47" y="2069902"/>
            <a:ext cx="3955650" cy="655375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00" y="2069900"/>
            <a:ext cx="620700" cy="6141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75" y="2060375"/>
            <a:ext cx="639750" cy="63315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0" y="2684000"/>
            <a:ext cx="2213100" cy="568200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1207225" y="2840440"/>
            <a:ext cx="100014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new state</a:t>
            </a:r>
            <a:endParaRPr>
              <a:latin typeface="Arial"/>
              <a:cs typeface="Arial"/>
            </a:endParaRPr>
          </a:p>
        </p:txBody>
      </p:sp>
      <p:pic>
        <p:nvPicPr>
          <p:cNvPr id="3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025" y="2090550"/>
            <a:ext cx="939300" cy="6141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00" y="2081025"/>
            <a:ext cx="958350" cy="63315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74" y="2684000"/>
            <a:ext cx="2213100" cy="568200"/>
          </a:xfrm>
          <a:prstGeom prst="rect">
            <a:avLst/>
          </a:prstGeom>
        </p:spPr>
      </p:pic>
      <p:sp>
        <p:nvSpPr>
          <p:cNvPr id="35" name="text 1"/>
          <p:cNvSpPr txBox="1"/>
          <p:nvPr/>
        </p:nvSpPr>
        <p:spPr>
          <a:xfrm>
            <a:off x="3774602" y="2840440"/>
            <a:ext cx="88472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38761D"/>
                </a:solidFill>
                <a:latin typeface="Arial"/>
                <a:cs typeface="Arial"/>
              </a:rPr>
              <a:t>old state</a:t>
            </a:r>
            <a:endParaRPr>
              <a:latin typeface="Arial"/>
              <a:cs typeface="Arial"/>
            </a:endParaRPr>
          </a:p>
        </p:txBody>
      </p:sp>
      <p:pic>
        <p:nvPicPr>
          <p:cNvPr id="3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49" y="2090550"/>
            <a:ext cx="548700" cy="6141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24" y="2081025"/>
            <a:ext cx="567750" cy="63315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75" y="2695575"/>
            <a:ext cx="2401500" cy="568200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>
            <a:off x="5069902" y="2852015"/>
            <a:ext cx="147027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0000"/>
                </a:solidFill>
                <a:latin typeface="Arial"/>
                <a:cs typeface="Arial"/>
              </a:rPr>
              <a:t>input vector at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5069902" y="3213964"/>
            <a:ext cx="158428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0000"/>
                </a:solidFill>
                <a:latin typeface="Arial"/>
                <a:cs typeface="Arial"/>
              </a:rPr>
              <a:t>some time step</a:t>
            </a:r>
            <a:endParaRPr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25" y="2069900"/>
            <a:ext cx="719700" cy="6141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00" y="2060375"/>
            <a:ext cx="738750" cy="63315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00" y="3352275"/>
            <a:ext cx="2908200" cy="568200"/>
          </a:xfrm>
          <a:prstGeom prst="rect">
            <a:avLst/>
          </a:prstGeom>
        </p:spPr>
      </p:pic>
      <p:sp>
        <p:nvSpPr>
          <p:cNvPr id="44" name="text 1"/>
          <p:cNvSpPr txBox="1"/>
          <p:nvPr/>
        </p:nvSpPr>
        <p:spPr>
          <a:xfrm>
            <a:off x="2119828" y="3508715"/>
            <a:ext cx="145462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9900FF"/>
                </a:solidFill>
                <a:latin typeface="Arial"/>
                <a:cs typeface="Arial"/>
              </a:rPr>
              <a:t>some function</a:t>
            </a:r>
            <a:endParaRPr>
              <a:latin typeface="Arial"/>
              <a:cs typeface="Arial"/>
            </a:endParaRPr>
          </a:p>
        </p:txBody>
      </p:sp>
      <p:sp>
        <p:nvSpPr>
          <p:cNvPr id="45" name="text 1"/>
          <p:cNvSpPr txBox="1"/>
          <p:nvPr/>
        </p:nvSpPr>
        <p:spPr>
          <a:xfrm>
            <a:off x="2119826" y="3870666"/>
            <a:ext cx="194758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9900FF"/>
                </a:solidFill>
                <a:latin typeface="Arial"/>
                <a:cs typeface="Arial"/>
              </a:rPr>
              <a:t>with parameters W</a:t>
            </a:r>
            <a:endParaRPr>
              <a:latin typeface="Arial"/>
              <a:cs typeface="Arial"/>
            </a:endParaRPr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375" y="2760200"/>
            <a:ext cx="171000" cy="680400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14" y="2755439"/>
            <a:ext cx="180525" cy="689925"/>
          </a:xfrm>
          <a:prstGeom prst="rect">
            <a:avLst/>
          </a:prstGeom>
        </p:spPr>
      </p:pic>
      <p:sp>
        <p:nvSpPr>
          <p:cNvPr id="48" name="Slide Number Placeholder 4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275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1929486" y="163495"/>
            <a:ext cx="5368649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Recurrent Neural Network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51" y="3257671"/>
            <a:ext cx="419876" cy="91569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391" y="3252911"/>
            <a:ext cx="429401" cy="92521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855943" y="3630442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94" y="2234456"/>
            <a:ext cx="1033395" cy="657183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29" y="2229692"/>
            <a:ext cx="1042920" cy="66670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665459" y="2477972"/>
            <a:ext cx="50436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>
              <a:latin typeface="Arial"/>
              <a:cs typeface="Arial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51" y="970133"/>
            <a:ext cx="419876" cy="91569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391" y="965372"/>
            <a:ext cx="429401" cy="92521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855943" y="1342904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65" y="1990547"/>
            <a:ext cx="19050" cy="253433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01" y="1904096"/>
            <a:ext cx="81981" cy="105501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65" y="2996360"/>
            <a:ext cx="19050" cy="270836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01" y="2909909"/>
            <a:ext cx="81981" cy="1055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823" y="2400754"/>
            <a:ext cx="549480" cy="294016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508" y="2391229"/>
            <a:ext cx="545320" cy="292942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13" y="2634149"/>
            <a:ext cx="109690" cy="80997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4" y="933575"/>
            <a:ext cx="5472900" cy="8151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47453" y="1072338"/>
            <a:ext cx="452925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We can process a sequence of vectors </a:t>
            </a:r>
            <a:r>
              <a:rPr b="1" spc="11" dirty="0">
                <a:latin typeface="Arial"/>
                <a:cs typeface="Arial"/>
              </a:rPr>
              <a:t>x </a:t>
            </a:r>
            <a:r>
              <a:rPr spc="11" dirty="0">
                <a:latin typeface="Arial"/>
                <a:cs typeface="Arial"/>
              </a:rPr>
              <a:t>by</a:t>
            </a:r>
            <a:endParaRPr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47453" y="1348563"/>
            <a:ext cx="523720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applying a </a:t>
            </a:r>
            <a:r>
              <a:rPr b="1" spc="11" dirty="0">
                <a:latin typeface="Arial"/>
                <a:cs typeface="Arial"/>
              </a:rPr>
              <a:t>recurrence formula</a:t>
            </a:r>
            <a:r>
              <a:rPr spc="11" dirty="0">
                <a:latin typeface="Arial"/>
                <a:cs typeface="Arial"/>
              </a:rPr>
              <a:t> at every time step:</a:t>
            </a:r>
            <a:endParaRPr>
              <a:latin typeface="Arial"/>
              <a:cs typeface="Arial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47" y="2069902"/>
            <a:ext cx="3955650" cy="655375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47" y="2069902"/>
            <a:ext cx="3955650" cy="655375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5" y="3342075"/>
            <a:ext cx="6366300" cy="56820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384803" y="3498515"/>
            <a:ext cx="449635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0000"/>
                </a:solidFill>
                <a:latin typeface="Arial"/>
                <a:cs typeface="Arial"/>
              </a:rPr>
              <a:t>Notice: the same function and the same set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384803" y="3860465"/>
            <a:ext cx="5695405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40" spc="11" dirty="0">
                <a:solidFill>
                  <a:srgbClr val="FF0000"/>
                </a:solidFill>
                <a:latin typeface="Arial"/>
                <a:cs typeface="Arial"/>
              </a:rPr>
              <a:t>of parameters are used at every time step.</a:t>
            </a:r>
            <a:endParaRPr sz="2300">
              <a:latin typeface="Arial"/>
              <a:cs typeface="Arial"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33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52" y="0"/>
            <a:ext cx="7286699" cy="4073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50824" y="78863"/>
            <a:ext cx="7169527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(Vanilla) Recurrent Neural Network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5" y="3339975"/>
            <a:ext cx="398100" cy="8682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64" y="3335214"/>
            <a:ext cx="407625" cy="8777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942027" y="36890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5" y="2369825"/>
            <a:ext cx="979800" cy="6231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4" y="2365064"/>
            <a:ext cx="989325" cy="6326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1545" y="2596300"/>
            <a:ext cx="50436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5" y="1171075"/>
            <a:ext cx="398100" cy="8682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64" y="1166314"/>
            <a:ext cx="407625" cy="8777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942027" y="15201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9" y="2144000"/>
            <a:ext cx="19050" cy="23535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6" y="2057549"/>
            <a:ext cx="81981" cy="10550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9" y="3097650"/>
            <a:ext cx="19050" cy="25185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6" y="3011199"/>
            <a:ext cx="81981" cy="1055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98" y="2527502"/>
            <a:ext cx="520982" cy="278767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82" y="2517977"/>
            <a:ext cx="518025" cy="277769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92" y="2745719"/>
            <a:ext cx="109679" cy="81005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75" y="2675637"/>
            <a:ext cx="4606470" cy="4356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75" y="2675637"/>
            <a:ext cx="4606470" cy="43560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75" y="3460749"/>
            <a:ext cx="1863784" cy="435600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75" y="3460749"/>
            <a:ext cx="1863784" cy="435600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00" y="513025"/>
            <a:ext cx="6236400" cy="50100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1058854" y="800413"/>
            <a:ext cx="491660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The state consists of a single </a:t>
            </a:r>
            <a:r>
              <a:rPr i="1" spc="11" dirty="0">
                <a:latin typeface="Arial"/>
                <a:cs typeface="Arial"/>
              </a:rPr>
              <a:t>“hidden”</a:t>
            </a:r>
            <a:r>
              <a:rPr spc="11" dirty="0">
                <a:latin typeface="Arial"/>
                <a:cs typeface="Arial"/>
              </a:rPr>
              <a:t> vector </a:t>
            </a:r>
            <a:r>
              <a:rPr b="1" spc="11" dirty="0">
                <a:latin typeface="Arial"/>
                <a:cs typeface="Arial"/>
              </a:rPr>
              <a:t>h</a:t>
            </a:r>
            <a:r>
              <a:rPr spc="11" dirty="0">
                <a:latin typeface="Arial"/>
                <a:cs typeface="Arial"/>
              </a:rPr>
              <a:t>: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02" y="1359424"/>
            <a:ext cx="3023949" cy="5010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00" y="1359425"/>
            <a:ext cx="3023950" cy="5010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39" y="2034414"/>
            <a:ext cx="9525" cy="386175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06" y="2411062"/>
            <a:ext cx="40991" cy="52750"/>
          </a:xfrm>
          <a:prstGeom prst="rect">
            <a:avLst/>
          </a:prstGeom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634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0" y="2151475"/>
            <a:ext cx="396000" cy="7782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9" y="2146714"/>
            <a:ext cx="405525" cy="7877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39806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090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63" y="2285497"/>
            <a:ext cx="531000" cy="510299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3" y="2280733"/>
            <a:ext cx="540525" cy="519824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786889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05000" y="2552700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75" y="2151475"/>
            <a:ext cx="396000" cy="7782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15" y="2146714"/>
            <a:ext cx="405525" cy="7877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720330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8854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50" y="2900675"/>
            <a:ext cx="19050" cy="35505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85" y="2814224"/>
            <a:ext cx="81980" cy="1055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25" y="2531050"/>
            <a:ext cx="262050" cy="1905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25" y="2499584"/>
            <a:ext cx="105500" cy="8198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41" y="2531120"/>
            <a:ext cx="300749" cy="1905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40" y="2499656"/>
            <a:ext cx="105501" cy="8198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27" y="3246200"/>
            <a:ext cx="396299" cy="7782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63" y="3241439"/>
            <a:ext cx="405824" cy="7877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67150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047230" y="37396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95651" y="385918"/>
            <a:ext cx="4432495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RNN: Computational Graph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304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0" y="2151475"/>
            <a:ext cx="396000" cy="7782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9" y="2146714"/>
            <a:ext cx="405525" cy="7877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39806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090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63" y="2285497"/>
            <a:ext cx="531000" cy="510299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3" y="2280733"/>
            <a:ext cx="540525" cy="519824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786889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05000" y="2552700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75" y="2151475"/>
            <a:ext cx="396000" cy="7782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15" y="2146714"/>
            <a:ext cx="405525" cy="7877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720330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8854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50" y="2900675"/>
            <a:ext cx="19050" cy="35505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85" y="2814224"/>
            <a:ext cx="81980" cy="1055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25" y="2531050"/>
            <a:ext cx="262050" cy="1905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25" y="2499584"/>
            <a:ext cx="105500" cy="8198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41" y="2531120"/>
            <a:ext cx="300749" cy="1905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40" y="2499656"/>
            <a:ext cx="105501" cy="8198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82" y="2285497"/>
            <a:ext cx="531000" cy="510299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1" y="2280733"/>
            <a:ext cx="540525" cy="51982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3467408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614625" y="2552700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2" y="2151475"/>
            <a:ext cx="425700" cy="7782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2" y="2146714"/>
            <a:ext cx="435225" cy="7877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41567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5618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50" y="2531050"/>
            <a:ext cx="262050" cy="1905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50" y="2499584"/>
            <a:ext cx="105500" cy="8198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62" y="2900675"/>
            <a:ext cx="19050" cy="35505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9" y="2814224"/>
            <a:ext cx="81981" cy="1055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57" y="2531120"/>
            <a:ext cx="300750" cy="1905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9" y="2499656"/>
            <a:ext cx="105501" cy="81981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40" y="3246200"/>
            <a:ext cx="396299" cy="7782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75" y="3241439"/>
            <a:ext cx="405824" cy="787725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>
            <a:off x="3547663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3723630" y="37396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27" y="3246200"/>
            <a:ext cx="396299" cy="7782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63" y="3241439"/>
            <a:ext cx="405824" cy="787725"/>
          </a:xfrm>
          <a:prstGeom prst="rect">
            <a:avLst/>
          </a:prstGeom>
        </p:spPr>
      </p:pic>
      <p:sp>
        <p:nvSpPr>
          <p:cNvPr id="43" name="text 1"/>
          <p:cNvSpPr txBox="1"/>
          <p:nvPr/>
        </p:nvSpPr>
        <p:spPr>
          <a:xfrm>
            <a:off x="1867150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2047230" y="3771900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5" y="2668400"/>
            <a:ext cx="127500" cy="127500"/>
          </a:xfrm>
          <a:prstGeom prst="rect">
            <a:avLst/>
          </a:prstGeom>
        </p:spPr>
      </p:pic>
      <p:sp>
        <p:nvSpPr>
          <p:cNvPr id="46" name="text 1"/>
          <p:cNvSpPr txBox="1"/>
          <p:nvPr/>
        </p:nvSpPr>
        <p:spPr>
          <a:xfrm>
            <a:off x="395651" y="385918"/>
            <a:ext cx="4432495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RNN: Computational Graph</a:t>
            </a:r>
            <a:endParaRPr sz="2800">
              <a:latin typeface="Arial"/>
              <a:cs typeface="Arial"/>
            </a:endParaRPr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48" name="Date Placeholder 4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9" name="Footer Placeholder 4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091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0" y="2151475"/>
            <a:ext cx="396000" cy="7782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9" y="2146714"/>
            <a:ext cx="405525" cy="7877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39806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090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63" y="2285497"/>
            <a:ext cx="531000" cy="510299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3" y="2280733"/>
            <a:ext cx="540525" cy="519824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786889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05000" y="2552700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75" y="2151475"/>
            <a:ext cx="396000" cy="7782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15" y="2146714"/>
            <a:ext cx="405525" cy="7877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720330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 dirty="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8854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 smtClean="0"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50" y="2900675"/>
            <a:ext cx="19050" cy="35505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85" y="2814224"/>
            <a:ext cx="81980" cy="1055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25" y="2531050"/>
            <a:ext cx="262050" cy="1905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25" y="2499584"/>
            <a:ext cx="105500" cy="8198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41" y="2531120"/>
            <a:ext cx="300749" cy="1905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40" y="2499656"/>
            <a:ext cx="105501" cy="8198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82" y="2285497"/>
            <a:ext cx="531000" cy="510299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1" y="2280733"/>
            <a:ext cx="540525" cy="51982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3467408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552092" y="2552700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2" y="2151475"/>
            <a:ext cx="425700" cy="7782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2" y="2146714"/>
            <a:ext cx="435225" cy="7877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41567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5618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50" y="2531050"/>
            <a:ext cx="262050" cy="1905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50" y="2499584"/>
            <a:ext cx="105500" cy="8198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62" y="2900675"/>
            <a:ext cx="19050" cy="35505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9" y="2814224"/>
            <a:ext cx="81981" cy="1055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57" y="2531120"/>
            <a:ext cx="300750" cy="1905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9" y="2499656"/>
            <a:ext cx="105501" cy="81981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01" y="2285497"/>
            <a:ext cx="531000" cy="510299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40" y="2280733"/>
            <a:ext cx="540525" cy="519824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>
            <a:off x="5147926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5257800" y="2552700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01" y="2151475"/>
            <a:ext cx="425699" cy="7782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6" y="2146714"/>
            <a:ext cx="435224" cy="787725"/>
          </a:xfrm>
          <a:prstGeom prst="rect">
            <a:avLst/>
          </a:prstGeom>
        </p:spPr>
      </p:pic>
      <p:sp>
        <p:nvSpPr>
          <p:cNvPr id="43" name="text 1"/>
          <p:cNvSpPr txBox="1"/>
          <p:nvPr/>
        </p:nvSpPr>
        <p:spPr>
          <a:xfrm>
            <a:off x="6096204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62382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50" y="3246200"/>
            <a:ext cx="396300" cy="778200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90" y="3241439"/>
            <a:ext cx="405825" cy="787725"/>
          </a:xfrm>
          <a:prstGeom prst="rect">
            <a:avLst/>
          </a:prstGeom>
        </p:spPr>
      </p:pic>
      <p:sp>
        <p:nvSpPr>
          <p:cNvPr id="47" name="text 1"/>
          <p:cNvSpPr txBox="1"/>
          <p:nvPr/>
        </p:nvSpPr>
        <p:spPr>
          <a:xfrm>
            <a:off x="5228175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5400030" y="37396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75" y="2900675"/>
            <a:ext cx="19050" cy="35505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12" y="2814224"/>
            <a:ext cx="81981" cy="1055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47" y="2531050"/>
            <a:ext cx="232350" cy="1905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48" y="2499584"/>
            <a:ext cx="105500" cy="8198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76" y="2531120"/>
            <a:ext cx="300750" cy="1905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78" y="2499656"/>
            <a:ext cx="105501" cy="81981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75" y="2531050"/>
            <a:ext cx="216151" cy="190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74" y="2499584"/>
            <a:ext cx="105500" cy="81980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74" y="2079924"/>
            <a:ext cx="867600" cy="921600"/>
          </a:xfrm>
          <a:prstGeom prst="rect">
            <a:avLst/>
          </a:prstGeom>
        </p:spPr>
      </p:pic>
      <p:sp>
        <p:nvSpPr>
          <p:cNvPr id="58" name="text 1"/>
          <p:cNvSpPr txBox="1"/>
          <p:nvPr/>
        </p:nvSpPr>
        <p:spPr>
          <a:xfrm>
            <a:off x="6773801" y="2307076"/>
            <a:ext cx="616964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00" spc="11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40" y="3246200"/>
            <a:ext cx="396299" cy="77820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75" y="3241439"/>
            <a:ext cx="405824" cy="787725"/>
          </a:xfrm>
          <a:prstGeom prst="rect">
            <a:avLst/>
          </a:prstGeom>
        </p:spPr>
      </p:pic>
      <p:sp>
        <p:nvSpPr>
          <p:cNvPr id="61" name="text 1"/>
          <p:cNvSpPr txBox="1"/>
          <p:nvPr/>
        </p:nvSpPr>
        <p:spPr>
          <a:xfrm>
            <a:off x="3547663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62" name="text 1"/>
          <p:cNvSpPr txBox="1"/>
          <p:nvPr/>
        </p:nvSpPr>
        <p:spPr>
          <a:xfrm>
            <a:off x="3723630" y="37396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27" y="3246200"/>
            <a:ext cx="396299" cy="7782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63" y="3241439"/>
            <a:ext cx="405824" cy="787725"/>
          </a:xfrm>
          <a:prstGeom prst="rect">
            <a:avLst/>
          </a:prstGeom>
        </p:spPr>
      </p:pic>
      <p:sp>
        <p:nvSpPr>
          <p:cNvPr id="65" name="text 1"/>
          <p:cNvSpPr txBox="1"/>
          <p:nvPr/>
        </p:nvSpPr>
        <p:spPr>
          <a:xfrm>
            <a:off x="1867150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 dirty="0"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2047230" y="37396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7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5" y="2668400"/>
            <a:ext cx="127500" cy="1275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75" y="2668400"/>
            <a:ext cx="127500" cy="127500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00" y="2540575"/>
            <a:ext cx="127500" cy="1275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49" y="2151475"/>
            <a:ext cx="425700" cy="7782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8" y="2146714"/>
            <a:ext cx="435225" cy="787725"/>
          </a:xfrm>
          <a:prstGeom prst="rect">
            <a:avLst/>
          </a:prstGeom>
        </p:spPr>
      </p:pic>
      <p:sp>
        <p:nvSpPr>
          <p:cNvPr id="72" name="text 1"/>
          <p:cNvSpPr txBox="1"/>
          <p:nvPr/>
        </p:nvSpPr>
        <p:spPr>
          <a:xfrm>
            <a:off x="783158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7981212" y="2672834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74" y="2531050"/>
            <a:ext cx="216150" cy="19050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74" y="2499584"/>
            <a:ext cx="105500" cy="81980"/>
          </a:xfrm>
          <a:prstGeom prst="rect">
            <a:avLst/>
          </a:prstGeom>
        </p:spPr>
      </p:pic>
      <p:sp>
        <p:nvSpPr>
          <p:cNvPr id="77" name="text 1"/>
          <p:cNvSpPr txBox="1"/>
          <p:nvPr/>
        </p:nvSpPr>
        <p:spPr>
          <a:xfrm>
            <a:off x="395651" y="385918"/>
            <a:ext cx="4432495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RNN: Computational Graph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6" name="Slide Number Placeholder 7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8" name="Date Placeholder 7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79" name="Footer Placeholder 7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907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0" y="2151475"/>
            <a:ext cx="396000" cy="7782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9" y="2146714"/>
            <a:ext cx="405525" cy="7877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39806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090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63" y="2285497"/>
            <a:ext cx="531000" cy="510299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3" y="2280733"/>
            <a:ext cx="540525" cy="519824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786889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71574" y="2552700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75" y="2151475"/>
            <a:ext cx="396000" cy="7782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15" y="2146714"/>
            <a:ext cx="405525" cy="7877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720330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8854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50" y="2900675"/>
            <a:ext cx="19050" cy="35505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85" y="2814224"/>
            <a:ext cx="81980" cy="1055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25" y="2531050"/>
            <a:ext cx="262050" cy="1905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25" y="2499584"/>
            <a:ext cx="105500" cy="8198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41" y="2531120"/>
            <a:ext cx="300749" cy="1905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40" y="2499656"/>
            <a:ext cx="105501" cy="8198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82" y="2347201"/>
            <a:ext cx="531000" cy="510299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1" y="2337676"/>
            <a:ext cx="540525" cy="51982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3467408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552092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2" y="2151475"/>
            <a:ext cx="425700" cy="7782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2" y="2146714"/>
            <a:ext cx="435225" cy="7877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41567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5618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50" y="2531050"/>
            <a:ext cx="262050" cy="1905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50" y="2499584"/>
            <a:ext cx="105500" cy="8198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62" y="2900675"/>
            <a:ext cx="19050" cy="35505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9" y="2814224"/>
            <a:ext cx="81981" cy="1055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57" y="2531120"/>
            <a:ext cx="300750" cy="1905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9" y="2499656"/>
            <a:ext cx="105501" cy="81981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01" y="2347201"/>
            <a:ext cx="531000" cy="510299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40" y="2337676"/>
            <a:ext cx="540525" cy="519824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>
            <a:off x="5147926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5232611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01" y="2151475"/>
            <a:ext cx="425699" cy="7782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6" y="2146714"/>
            <a:ext cx="435224" cy="787725"/>
          </a:xfrm>
          <a:prstGeom prst="rect">
            <a:avLst/>
          </a:prstGeom>
        </p:spPr>
      </p:pic>
      <p:sp>
        <p:nvSpPr>
          <p:cNvPr id="43" name="text 1"/>
          <p:cNvSpPr txBox="1"/>
          <p:nvPr/>
        </p:nvSpPr>
        <p:spPr>
          <a:xfrm>
            <a:off x="6096204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62382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50" y="3246200"/>
            <a:ext cx="396300" cy="778200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90" y="3241439"/>
            <a:ext cx="405825" cy="787725"/>
          </a:xfrm>
          <a:prstGeom prst="rect">
            <a:avLst/>
          </a:prstGeom>
        </p:spPr>
      </p:pic>
      <p:sp>
        <p:nvSpPr>
          <p:cNvPr id="47" name="text 1"/>
          <p:cNvSpPr txBox="1"/>
          <p:nvPr/>
        </p:nvSpPr>
        <p:spPr>
          <a:xfrm>
            <a:off x="5228175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5400030" y="37396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75" y="2900675"/>
            <a:ext cx="19050" cy="35505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12" y="2814224"/>
            <a:ext cx="81981" cy="1055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47" y="2531050"/>
            <a:ext cx="232350" cy="1905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48" y="2499584"/>
            <a:ext cx="105500" cy="8198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76" y="2531120"/>
            <a:ext cx="300750" cy="1905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78" y="2499656"/>
            <a:ext cx="105501" cy="81981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75" y="2531050"/>
            <a:ext cx="216151" cy="190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74" y="2499584"/>
            <a:ext cx="105500" cy="81980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74" y="2079924"/>
            <a:ext cx="867600" cy="921600"/>
          </a:xfrm>
          <a:prstGeom prst="rect">
            <a:avLst/>
          </a:prstGeom>
        </p:spPr>
      </p:pic>
      <p:sp>
        <p:nvSpPr>
          <p:cNvPr id="58" name="text 1"/>
          <p:cNvSpPr txBox="1"/>
          <p:nvPr/>
        </p:nvSpPr>
        <p:spPr>
          <a:xfrm>
            <a:off x="6773801" y="2307076"/>
            <a:ext cx="616964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00" spc="11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40" y="3246200"/>
            <a:ext cx="396299" cy="77820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75" y="3241439"/>
            <a:ext cx="405824" cy="787725"/>
          </a:xfrm>
          <a:prstGeom prst="rect">
            <a:avLst/>
          </a:prstGeom>
        </p:spPr>
      </p:pic>
      <p:sp>
        <p:nvSpPr>
          <p:cNvPr id="61" name="text 1"/>
          <p:cNvSpPr txBox="1"/>
          <p:nvPr/>
        </p:nvSpPr>
        <p:spPr>
          <a:xfrm>
            <a:off x="3547663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62" name="text 1"/>
          <p:cNvSpPr txBox="1"/>
          <p:nvPr/>
        </p:nvSpPr>
        <p:spPr>
          <a:xfrm>
            <a:off x="3723630" y="37396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27" y="3246200"/>
            <a:ext cx="396299" cy="7782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63" y="3241439"/>
            <a:ext cx="405824" cy="787725"/>
          </a:xfrm>
          <a:prstGeom prst="rect">
            <a:avLst/>
          </a:prstGeom>
        </p:spPr>
      </p:pic>
      <p:sp>
        <p:nvSpPr>
          <p:cNvPr id="65" name="text 1"/>
          <p:cNvSpPr txBox="1"/>
          <p:nvPr/>
        </p:nvSpPr>
        <p:spPr>
          <a:xfrm>
            <a:off x="1867150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66" name="text 1"/>
          <p:cNvSpPr txBox="1"/>
          <p:nvPr/>
        </p:nvSpPr>
        <p:spPr>
          <a:xfrm>
            <a:off x="2047230" y="37396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7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4" y="3578645"/>
            <a:ext cx="531000" cy="5103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4" y="3573884"/>
            <a:ext cx="540525" cy="519825"/>
          </a:xfrm>
          <a:prstGeom prst="rect">
            <a:avLst/>
          </a:prstGeom>
        </p:spPr>
      </p:pic>
      <p:sp>
        <p:nvSpPr>
          <p:cNvPr id="69" name="text 1"/>
          <p:cNvSpPr txBox="1"/>
          <p:nvPr/>
        </p:nvSpPr>
        <p:spPr>
          <a:xfrm>
            <a:off x="874020" y="3723535"/>
            <a:ext cx="21941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pic>
        <p:nvPicPr>
          <p:cNvPr id="70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00" y="2540575"/>
            <a:ext cx="127500" cy="127500"/>
          </a:xfrm>
          <a:prstGeom prst="rect">
            <a:avLst/>
          </a:prstGeom>
        </p:spPr>
      </p:pic>
      <p:sp>
        <p:nvSpPr>
          <p:cNvPr id="71" name="text 1"/>
          <p:cNvSpPr txBox="1"/>
          <p:nvPr/>
        </p:nvSpPr>
        <p:spPr>
          <a:xfrm>
            <a:off x="395651" y="385918"/>
            <a:ext cx="4432495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RNN: Computational Graph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2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51" y="1130750"/>
            <a:ext cx="5350799" cy="563100"/>
          </a:xfrm>
          <a:prstGeom prst="rect">
            <a:avLst/>
          </a:prstGeom>
        </p:spPr>
      </p:pic>
      <p:sp>
        <p:nvSpPr>
          <p:cNvPr id="73" name="text 1"/>
          <p:cNvSpPr txBox="1"/>
          <p:nvPr/>
        </p:nvSpPr>
        <p:spPr>
          <a:xfrm>
            <a:off x="1909777" y="1269512"/>
            <a:ext cx="514602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Re-use the same weight matrix at every time-step</a:t>
            </a:r>
            <a:endParaRPr>
              <a:latin typeface="Arial"/>
              <a:cs typeface="Arial"/>
            </a:endParaRPr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98" y="3019624"/>
            <a:ext cx="81652" cy="108262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49" y="2151475"/>
            <a:ext cx="425700" cy="778200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8" y="2146714"/>
            <a:ext cx="435225" cy="787725"/>
          </a:xfrm>
          <a:prstGeom prst="rect">
            <a:avLst/>
          </a:prstGeom>
        </p:spPr>
      </p:pic>
      <p:sp>
        <p:nvSpPr>
          <p:cNvPr id="77" name="text 1"/>
          <p:cNvSpPr txBox="1"/>
          <p:nvPr/>
        </p:nvSpPr>
        <p:spPr>
          <a:xfrm>
            <a:off x="783158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7981212" y="2672834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74" y="2531050"/>
            <a:ext cx="216150" cy="19050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74" y="2499584"/>
            <a:ext cx="105500" cy="81980"/>
          </a:xfrm>
          <a:prstGeom prst="rect">
            <a:avLst/>
          </a:prstGeom>
        </p:spPr>
      </p:pic>
      <p:sp>
        <p:nvSpPr>
          <p:cNvPr id="81" name="Slide Number Placeholder 8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82" name="Date Placeholder 8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83" name="Footer Placeholder 8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800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0" y="2151475"/>
            <a:ext cx="396000" cy="7782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9" y="2146714"/>
            <a:ext cx="405525" cy="7877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39806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090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63" y="2285497"/>
            <a:ext cx="531000" cy="510299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3" y="2280733"/>
            <a:ext cx="540525" cy="519824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786889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71574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75" y="2151475"/>
            <a:ext cx="396000" cy="7782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15" y="2146714"/>
            <a:ext cx="405525" cy="7877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720330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8854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50" y="2900675"/>
            <a:ext cx="19050" cy="35505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85" y="2814224"/>
            <a:ext cx="81980" cy="1055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25" y="2531050"/>
            <a:ext cx="262050" cy="1905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25" y="2499584"/>
            <a:ext cx="105500" cy="8198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41" y="2531120"/>
            <a:ext cx="300749" cy="1905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40" y="2499656"/>
            <a:ext cx="105501" cy="8198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82" y="2285497"/>
            <a:ext cx="531000" cy="510299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1" y="2280733"/>
            <a:ext cx="540525" cy="51982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3467408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552092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2" y="2151475"/>
            <a:ext cx="425700" cy="7782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2" y="2146714"/>
            <a:ext cx="435225" cy="7877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41567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5618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50" y="2531050"/>
            <a:ext cx="262050" cy="1905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50" y="2499584"/>
            <a:ext cx="105500" cy="8198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62" y="2900675"/>
            <a:ext cx="19050" cy="35505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9" y="2814224"/>
            <a:ext cx="81981" cy="1055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57" y="2531120"/>
            <a:ext cx="300750" cy="1905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9" y="2499656"/>
            <a:ext cx="105501" cy="81981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01" y="2285497"/>
            <a:ext cx="531000" cy="510299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40" y="2280733"/>
            <a:ext cx="540525" cy="519824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>
            <a:off x="5147926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5232611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01" y="2151475"/>
            <a:ext cx="425699" cy="7782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6" y="2146714"/>
            <a:ext cx="435224" cy="787725"/>
          </a:xfrm>
          <a:prstGeom prst="rect">
            <a:avLst/>
          </a:prstGeom>
        </p:spPr>
      </p:pic>
      <p:sp>
        <p:nvSpPr>
          <p:cNvPr id="43" name="text 1"/>
          <p:cNvSpPr txBox="1"/>
          <p:nvPr/>
        </p:nvSpPr>
        <p:spPr>
          <a:xfrm>
            <a:off x="6096204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62382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50" y="3246200"/>
            <a:ext cx="396300" cy="778200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90" y="3241439"/>
            <a:ext cx="405825" cy="787725"/>
          </a:xfrm>
          <a:prstGeom prst="rect">
            <a:avLst/>
          </a:prstGeom>
        </p:spPr>
      </p:pic>
      <p:sp>
        <p:nvSpPr>
          <p:cNvPr id="47" name="text 1"/>
          <p:cNvSpPr txBox="1"/>
          <p:nvPr/>
        </p:nvSpPr>
        <p:spPr>
          <a:xfrm>
            <a:off x="5228175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5342471" y="36914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75" y="2900675"/>
            <a:ext cx="19050" cy="35505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12" y="2814224"/>
            <a:ext cx="81981" cy="1055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47" y="2531050"/>
            <a:ext cx="232350" cy="1905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48" y="2499584"/>
            <a:ext cx="105500" cy="8198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76" y="2531120"/>
            <a:ext cx="300750" cy="1905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78" y="2499656"/>
            <a:ext cx="105501" cy="81981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49" y="994677"/>
            <a:ext cx="425700" cy="778199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8" y="989912"/>
            <a:ext cx="435225" cy="787724"/>
          </a:xfrm>
          <a:prstGeom prst="rect">
            <a:avLst/>
          </a:prstGeom>
        </p:spPr>
      </p:pic>
      <p:sp>
        <p:nvSpPr>
          <p:cNvPr id="57" name="text 1"/>
          <p:cNvSpPr txBox="1"/>
          <p:nvPr/>
        </p:nvSpPr>
        <p:spPr>
          <a:xfrm>
            <a:off x="7838007" y="12987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58" name="text 1"/>
          <p:cNvSpPr txBox="1"/>
          <p:nvPr/>
        </p:nvSpPr>
        <p:spPr>
          <a:xfrm>
            <a:off x="7952303" y="1439896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9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75" y="2531050"/>
            <a:ext cx="216151" cy="1905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74" y="2499584"/>
            <a:ext cx="105500" cy="8198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74" y="1877649"/>
            <a:ext cx="19050" cy="28335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10" y="1791199"/>
            <a:ext cx="81981" cy="1055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74" y="2079924"/>
            <a:ext cx="867600" cy="921600"/>
          </a:xfrm>
          <a:prstGeom prst="rect">
            <a:avLst/>
          </a:prstGeom>
        </p:spPr>
      </p:pic>
      <p:sp>
        <p:nvSpPr>
          <p:cNvPr id="64" name="text 1"/>
          <p:cNvSpPr txBox="1"/>
          <p:nvPr/>
        </p:nvSpPr>
        <p:spPr>
          <a:xfrm>
            <a:off x="6773801" y="2307076"/>
            <a:ext cx="616964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00" spc="11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40" y="3246200"/>
            <a:ext cx="396299" cy="77820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75" y="3241439"/>
            <a:ext cx="405824" cy="787725"/>
          </a:xfrm>
          <a:prstGeom prst="rect">
            <a:avLst/>
          </a:prstGeom>
        </p:spPr>
      </p:pic>
      <p:sp>
        <p:nvSpPr>
          <p:cNvPr id="67" name="text 1"/>
          <p:cNvSpPr txBox="1"/>
          <p:nvPr/>
        </p:nvSpPr>
        <p:spPr>
          <a:xfrm>
            <a:off x="3547663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3661959" y="36914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27" y="3246200"/>
            <a:ext cx="396299" cy="7782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63" y="3241439"/>
            <a:ext cx="405824" cy="787725"/>
          </a:xfrm>
          <a:prstGeom prst="rect">
            <a:avLst/>
          </a:prstGeom>
        </p:spPr>
      </p:pic>
      <p:sp>
        <p:nvSpPr>
          <p:cNvPr id="71" name="text 1"/>
          <p:cNvSpPr txBox="1"/>
          <p:nvPr/>
        </p:nvSpPr>
        <p:spPr>
          <a:xfrm>
            <a:off x="1867150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1981445" y="36914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3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4" y="3578645"/>
            <a:ext cx="531000" cy="510300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4" y="3573884"/>
            <a:ext cx="540525" cy="519825"/>
          </a:xfrm>
          <a:prstGeom prst="rect">
            <a:avLst/>
          </a:prstGeom>
        </p:spPr>
      </p:pic>
      <p:sp>
        <p:nvSpPr>
          <p:cNvPr id="75" name="text 1"/>
          <p:cNvSpPr txBox="1"/>
          <p:nvPr/>
        </p:nvSpPr>
        <p:spPr>
          <a:xfrm>
            <a:off x="874020" y="3723535"/>
            <a:ext cx="21941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69" y="2668402"/>
            <a:ext cx="6106780" cy="1977387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00" y="2540575"/>
            <a:ext cx="127500" cy="127500"/>
          </a:xfrm>
          <a:prstGeom prst="rect">
            <a:avLst/>
          </a:prstGeom>
        </p:spPr>
      </p:pic>
      <p:sp>
        <p:nvSpPr>
          <p:cNvPr id="78" name="text 1"/>
          <p:cNvSpPr txBox="1"/>
          <p:nvPr/>
        </p:nvSpPr>
        <p:spPr>
          <a:xfrm>
            <a:off x="395651" y="385918"/>
            <a:ext cx="6909648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RNN: Computational Graph: Many to Many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49" y="2151475"/>
            <a:ext cx="425700" cy="778200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8" y="2146714"/>
            <a:ext cx="435225" cy="787725"/>
          </a:xfrm>
          <a:prstGeom prst="rect">
            <a:avLst/>
          </a:prstGeom>
        </p:spPr>
      </p:pic>
      <p:sp>
        <p:nvSpPr>
          <p:cNvPr id="81" name="text 1"/>
          <p:cNvSpPr txBox="1"/>
          <p:nvPr/>
        </p:nvSpPr>
        <p:spPr>
          <a:xfrm>
            <a:off x="783158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7981212" y="2672834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8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74" y="2531050"/>
            <a:ext cx="216150" cy="19050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74" y="2499584"/>
            <a:ext cx="105500" cy="81980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01" y="994677"/>
            <a:ext cx="425699" cy="778199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6" y="989912"/>
            <a:ext cx="435224" cy="787724"/>
          </a:xfrm>
          <a:prstGeom prst="rect">
            <a:avLst/>
          </a:prstGeom>
        </p:spPr>
      </p:pic>
      <p:sp>
        <p:nvSpPr>
          <p:cNvPr id="87" name="text 1"/>
          <p:cNvSpPr txBox="1"/>
          <p:nvPr/>
        </p:nvSpPr>
        <p:spPr>
          <a:xfrm>
            <a:off x="6102623" y="12987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6216920" y="1439896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4" y="994677"/>
            <a:ext cx="425700" cy="778199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3" y="989912"/>
            <a:ext cx="435225" cy="787724"/>
          </a:xfrm>
          <a:prstGeom prst="rect">
            <a:avLst/>
          </a:prstGeom>
        </p:spPr>
      </p:pic>
      <p:sp>
        <p:nvSpPr>
          <p:cNvPr id="91" name="text 1"/>
          <p:cNvSpPr txBox="1"/>
          <p:nvPr/>
        </p:nvSpPr>
        <p:spPr>
          <a:xfrm>
            <a:off x="4422099" y="12987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92" name="text 1"/>
          <p:cNvSpPr txBox="1"/>
          <p:nvPr/>
        </p:nvSpPr>
        <p:spPr>
          <a:xfrm>
            <a:off x="4536395" y="1439896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3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23" y="1021800"/>
            <a:ext cx="425700" cy="7782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63" y="1017039"/>
            <a:ext cx="435225" cy="787725"/>
          </a:xfrm>
          <a:prstGeom prst="rect">
            <a:avLst/>
          </a:prstGeom>
        </p:spPr>
      </p:pic>
      <p:sp>
        <p:nvSpPr>
          <p:cNvPr id="95" name="text 1"/>
          <p:cNvSpPr txBox="1"/>
          <p:nvPr/>
        </p:nvSpPr>
        <p:spPr>
          <a:xfrm>
            <a:off x="2726749" y="1325824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96" name="text 1"/>
          <p:cNvSpPr txBox="1"/>
          <p:nvPr/>
        </p:nvSpPr>
        <p:spPr>
          <a:xfrm>
            <a:off x="2841045" y="14670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7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24" y="1877649"/>
            <a:ext cx="19050" cy="283350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60" y="1791199"/>
            <a:ext cx="81981" cy="1055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97" y="1877649"/>
            <a:ext cx="19050" cy="28335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34" y="1791199"/>
            <a:ext cx="81981" cy="1055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0" y="1904650"/>
            <a:ext cx="19050" cy="25635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85" y="1818201"/>
            <a:ext cx="81980" cy="105501"/>
          </a:xfrm>
          <a:prstGeom prst="rect">
            <a:avLst/>
          </a:prstGeom>
        </p:spPr>
      </p:pic>
      <p:sp>
        <p:nvSpPr>
          <p:cNvPr id="103" name="Slide Number Placeholder 10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104" name="Date Placeholder 10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05" name="Footer Placeholder 10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249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0" y="2151475"/>
            <a:ext cx="396000" cy="7782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9" y="2146714"/>
            <a:ext cx="405525" cy="7877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39806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090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 smtClean="0"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63" y="2285497"/>
            <a:ext cx="531000" cy="510299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3" y="2280733"/>
            <a:ext cx="540525" cy="519824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786889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71574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75" y="2151475"/>
            <a:ext cx="396000" cy="7782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15" y="2146714"/>
            <a:ext cx="405525" cy="7877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720330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8854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50" y="2900675"/>
            <a:ext cx="19050" cy="35505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85" y="2814224"/>
            <a:ext cx="81980" cy="1055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25" y="2531050"/>
            <a:ext cx="262050" cy="1905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25" y="2499584"/>
            <a:ext cx="105500" cy="8198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41" y="2531120"/>
            <a:ext cx="300749" cy="1905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40" y="2499656"/>
            <a:ext cx="105501" cy="8198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82" y="2285497"/>
            <a:ext cx="531000" cy="510299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1" y="2280733"/>
            <a:ext cx="540525" cy="51982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3467408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552092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2" y="2151475"/>
            <a:ext cx="425700" cy="7782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2" y="2146714"/>
            <a:ext cx="435225" cy="7877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41567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5618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50" y="2531050"/>
            <a:ext cx="262050" cy="1905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50" y="2499584"/>
            <a:ext cx="105500" cy="8198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62" y="2900675"/>
            <a:ext cx="19050" cy="35505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9" y="2814224"/>
            <a:ext cx="81981" cy="1055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57" y="2531120"/>
            <a:ext cx="300750" cy="1905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9" y="2499656"/>
            <a:ext cx="105501" cy="81981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01" y="2285497"/>
            <a:ext cx="531000" cy="510299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40" y="2280733"/>
            <a:ext cx="540525" cy="519824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>
            <a:off x="5147926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5232611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01" y="2151475"/>
            <a:ext cx="425699" cy="7782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6" y="2146714"/>
            <a:ext cx="435224" cy="787725"/>
          </a:xfrm>
          <a:prstGeom prst="rect">
            <a:avLst/>
          </a:prstGeom>
        </p:spPr>
      </p:pic>
      <p:sp>
        <p:nvSpPr>
          <p:cNvPr id="43" name="text 1"/>
          <p:cNvSpPr txBox="1"/>
          <p:nvPr/>
        </p:nvSpPr>
        <p:spPr>
          <a:xfrm>
            <a:off x="6096204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6238230" y="2672834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50" y="3246200"/>
            <a:ext cx="396300" cy="778200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90" y="3241439"/>
            <a:ext cx="405825" cy="787725"/>
          </a:xfrm>
          <a:prstGeom prst="rect">
            <a:avLst/>
          </a:prstGeom>
        </p:spPr>
      </p:pic>
      <p:sp>
        <p:nvSpPr>
          <p:cNvPr id="47" name="text 1"/>
          <p:cNvSpPr txBox="1"/>
          <p:nvPr/>
        </p:nvSpPr>
        <p:spPr>
          <a:xfrm>
            <a:off x="5228175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5342471" y="36914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75" y="2900675"/>
            <a:ext cx="19050" cy="35505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12" y="2814224"/>
            <a:ext cx="81981" cy="1055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47" y="2531050"/>
            <a:ext cx="232350" cy="1905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48" y="2499584"/>
            <a:ext cx="105500" cy="8198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76" y="2531120"/>
            <a:ext cx="300750" cy="1905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78" y="2499656"/>
            <a:ext cx="105501" cy="81981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49" y="994677"/>
            <a:ext cx="425700" cy="778199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8" y="989912"/>
            <a:ext cx="435225" cy="787724"/>
          </a:xfrm>
          <a:prstGeom prst="rect">
            <a:avLst/>
          </a:prstGeom>
        </p:spPr>
      </p:pic>
      <p:sp>
        <p:nvSpPr>
          <p:cNvPr id="57" name="text 1"/>
          <p:cNvSpPr txBox="1"/>
          <p:nvPr/>
        </p:nvSpPr>
        <p:spPr>
          <a:xfrm>
            <a:off x="7838007" y="12987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58" name="text 1"/>
          <p:cNvSpPr txBox="1"/>
          <p:nvPr/>
        </p:nvSpPr>
        <p:spPr>
          <a:xfrm>
            <a:off x="7952303" y="1439896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9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75" y="2531050"/>
            <a:ext cx="216151" cy="1905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74" y="2499584"/>
            <a:ext cx="105500" cy="8198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74" y="1877649"/>
            <a:ext cx="19050" cy="28335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10" y="1791199"/>
            <a:ext cx="81981" cy="1055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74" y="2079924"/>
            <a:ext cx="867600" cy="921600"/>
          </a:xfrm>
          <a:prstGeom prst="rect">
            <a:avLst/>
          </a:prstGeom>
        </p:spPr>
      </p:pic>
      <p:sp>
        <p:nvSpPr>
          <p:cNvPr id="64" name="text 1"/>
          <p:cNvSpPr txBox="1"/>
          <p:nvPr/>
        </p:nvSpPr>
        <p:spPr>
          <a:xfrm>
            <a:off x="6773801" y="2307076"/>
            <a:ext cx="616964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00" spc="11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40" y="3246200"/>
            <a:ext cx="396299" cy="77820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75" y="3241439"/>
            <a:ext cx="405824" cy="787725"/>
          </a:xfrm>
          <a:prstGeom prst="rect">
            <a:avLst/>
          </a:prstGeom>
        </p:spPr>
      </p:pic>
      <p:sp>
        <p:nvSpPr>
          <p:cNvPr id="67" name="text 1"/>
          <p:cNvSpPr txBox="1"/>
          <p:nvPr/>
        </p:nvSpPr>
        <p:spPr>
          <a:xfrm>
            <a:off x="3547663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3661959" y="36914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27" y="3246200"/>
            <a:ext cx="396299" cy="7782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63" y="3241439"/>
            <a:ext cx="405824" cy="787725"/>
          </a:xfrm>
          <a:prstGeom prst="rect">
            <a:avLst/>
          </a:prstGeom>
        </p:spPr>
      </p:pic>
      <p:sp>
        <p:nvSpPr>
          <p:cNvPr id="71" name="text 1"/>
          <p:cNvSpPr txBox="1"/>
          <p:nvPr/>
        </p:nvSpPr>
        <p:spPr>
          <a:xfrm>
            <a:off x="1867150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1981445" y="36914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3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4" y="3578645"/>
            <a:ext cx="531000" cy="510300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4" y="3573884"/>
            <a:ext cx="540525" cy="519825"/>
          </a:xfrm>
          <a:prstGeom prst="rect">
            <a:avLst/>
          </a:prstGeom>
        </p:spPr>
      </p:pic>
      <p:sp>
        <p:nvSpPr>
          <p:cNvPr id="75" name="text 1"/>
          <p:cNvSpPr txBox="1"/>
          <p:nvPr/>
        </p:nvSpPr>
        <p:spPr>
          <a:xfrm>
            <a:off x="874020" y="3723535"/>
            <a:ext cx="21941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69" y="2668402"/>
            <a:ext cx="6106780" cy="1977387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00" y="2540575"/>
            <a:ext cx="127500" cy="127500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5" y="89028"/>
            <a:ext cx="8229600" cy="857400"/>
          </a:xfrm>
          <a:prstGeom prst="rect">
            <a:avLst/>
          </a:prstGeom>
        </p:spPr>
      </p:pic>
      <p:sp>
        <p:nvSpPr>
          <p:cNvPr id="79" name="text 1"/>
          <p:cNvSpPr txBox="1"/>
          <p:nvPr/>
        </p:nvSpPr>
        <p:spPr>
          <a:xfrm>
            <a:off x="395651" y="385918"/>
            <a:ext cx="6909648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RNN: Computational Graph: Many to Many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49" y="2151475"/>
            <a:ext cx="425700" cy="778200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8" y="2146714"/>
            <a:ext cx="435225" cy="787725"/>
          </a:xfrm>
          <a:prstGeom prst="rect">
            <a:avLst/>
          </a:prstGeom>
        </p:spPr>
      </p:pic>
      <p:sp>
        <p:nvSpPr>
          <p:cNvPr id="82" name="text 1"/>
          <p:cNvSpPr txBox="1"/>
          <p:nvPr/>
        </p:nvSpPr>
        <p:spPr>
          <a:xfrm>
            <a:off x="783158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7981212" y="2672834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74" y="2531050"/>
            <a:ext cx="216150" cy="19050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74" y="2499584"/>
            <a:ext cx="105500" cy="8198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01" y="994677"/>
            <a:ext cx="425699" cy="778199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6" y="989912"/>
            <a:ext cx="435224" cy="787724"/>
          </a:xfrm>
          <a:prstGeom prst="rect">
            <a:avLst/>
          </a:prstGeom>
        </p:spPr>
      </p:pic>
      <p:sp>
        <p:nvSpPr>
          <p:cNvPr id="88" name="text 1"/>
          <p:cNvSpPr txBox="1"/>
          <p:nvPr/>
        </p:nvSpPr>
        <p:spPr>
          <a:xfrm>
            <a:off x="6102623" y="12987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6216920" y="1439896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4" y="994677"/>
            <a:ext cx="425700" cy="778199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3" y="989912"/>
            <a:ext cx="435225" cy="787724"/>
          </a:xfrm>
          <a:prstGeom prst="rect">
            <a:avLst/>
          </a:prstGeom>
        </p:spPr>
      </p:pic>
      <p:sp>
        <p:nvSpPr>
          <p:cNvPr id="92" name="text 1"/>
          <p:cNvSpPr txBox="1"/>
          <p:nvPr/>
        </p:nvSpPr>
        <p:spPr>
          <a:xfrm>
            <a:off x="4422099" y="12987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4536395" y="1439896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4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23" y="1021800"/>
            <a:ext cx="425700" cy="7782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63" y="1017039"/>
            <a:ext cx="435225" cy="787725"/>
          </a:xfrm>
          <a:prstGeom prst="rect">
            <a:avLst/>
          </a:prstGeom>
        </p:spPr>
      </p:pic>
      <p:sp>
        <p:nvSpPr>
          <p:cNvPr id="96" name="text 1"/>
          <p:cNvSpPr txBox="1"/>
          <p:nvPr/>
        </p:nvSpPr>
        <p:spPr>
          <a:xfrm>
            <a:off x="2726749" y="1325824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97" name="text 1"/>
          <p:cNvSpPr txBox="1"/>
          <p:nvPr/>
        </p:nvSpPr>
        <p:spPr>
          <a:xfrm>
            <a:off x="2841045" y="14670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8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24" y="1877649"/>
            <a:ext cx="19050" cy="28335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60" y="1791199"/>
            <a:ext cx="81981" cy="1055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97" y="1877649"/>
            <a:ext cx="19050" cy="28335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34" y="1791199"/>
            <a:ext cx="81981" cy="1055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0" y="1904650"/>
            <a:ext cx="19050" cy="25635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85" y="1818201"/>
            <a:ext cx="81980" cy="105501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24" y="1200600"/>
            <a:ext cx="425700" cy="420600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4" y="1195839"/>
            <a:ext cx="435225" cy="430125"/>
          </a:xfrm>
          <a:prstGeom prst="rect">
            <a:avLst/>
          </a:prstGeom>
        </p:spPr>
      </p:pic>
      <p:sp>
        <p:nvSpPr>
          <p:cNvPr id="106" name="text 1"/>
          <p:cNvSpPr txBox="1"/>
          <p:nvPr/>
        </p:nvSpPr>
        <p:spPr>
          <a:xfrm>
            <a:off x="3541230" y="12573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7" name="text 1"/>
          <p:cNvSpPr txBox="1"/>
          <p:nvPr/>
        </p:nvSpPr>
        <p:spPr>
          <a:xfrm>
            <a:off x="3723630" y="14670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25" y="1173477"/>
            <a:ext cx="425700" cy="420599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64" y="1168712"/>
            <a:ext cx="435225" cy="430124"/>
          </a:xfrm>
          <a:prstGeom prst="rect">
            <a:avLst/>
          </a:prstGeom>
        </p:spPr>
      </p:pic>
      <p:sp>
        <p:nvSpPr>
          <p:cNvPr id="110" name="text 1"/>
          <p:cNvSpPr txBox="1"/>
          <p:nvPr/>
        </p:nvSpPr>
        <p:spPr>
          <a:xfrm>
            <a:off x="5226430" y="12573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1" name="text 1"/>
          <p:cNvSpPr txBox="1"/>
          <p:nvPr/>
        </p:nvSpPr>
        <p:spPr>
          <a:xfrm>
            <a:off x="5400030" y="143989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12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77" y="1173477"/>
            <a:ext cx="425699" cy="420599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12" y="1168712"/>
            <a:ext cx="435224" cy="430124"/>
          </a:xfrm>
          <a:prstGeom prst="rect">
            <a:avLst/>
          </a:prstGeom>
        </p:spPr>
      </p:pic>
      <p:sp>
        <p:nvSpPr>
          <p:cNvPr id="114" name="text 1"/>
          <p:cNvSpPr txBox="1"/>
          <p:nvPr/>
        </p:nvSpPr>
        <p:spPr>
          <a:xfrm>
            <a:off x="6965981" y="12573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5" name="text 1"/>
          <p:cNvSpPr txBox="1"/>
          <p:nvPr/>
        </p:nvSpPr>
        <p:spPr>
          <a:xfrm>
            <a:off x="7152630" y="143989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25" y="1173477"/>
            <a:ext cx="425700" cy="420599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62" y="1168712"/>
            <a:ext cx="435226" cy="430124"/>
          </a:xfrm>
          <a:prstGeom prst="rect">
            <a:avLst/>
          </a:prstGeom>
        </p:spPr>
      </p:pic>
      <p:sp>
        <p:nvSpPr>
          <p:cNvPr id="118" name="text 1"/>
          <p:cNvSpPr txBox="1"/>
          <p:nvPr/>
        </p:nvSpPr>
        <p:spPr>
          <a:xfrm>
            <a:off x="8701364" y="12573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9" name="text 1"/>
          <p:cNvSpPr txBox="1"/>
          <p:nvPr/>
        </p:nvSpPr>
        <p:spPr>
          <a:xfrm>
            <a:off x="8895612" y="1439897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20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598" y="1401375"/>
            <a:ext cx="299850" cy="1905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00" y="1369911"/>
            <a:ext cx="105501" cy="81981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49" y="1374250"/>
            <a:ext cx="289950" cy="19050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49" y="1342786"/>
            <a:ext cx="105500" cy="8198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73" y="1374250"/>
            <a:ext cx="348750" cy="19050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74" y="1342786"/>
            <a:ext cx="105500" cy="81981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024" y="1374250"/>
            <a:ext cx="348750" cy="1905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25" y="1342786"/>
            <a:ext cx="105500" cy="81981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75" y="390200"/>
            <a:ext cx="127500" cy="1275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5" y="559325"/>
            <a:ext cx="127500" cy="1275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719" y="594566"/>
            <a:ext cx="127500" cy="1275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25" y="590044"/>
            <a:ext cx="127500" cy="127500"/>
          </a:xfrm>
          <a:prstGeom prst="rect">
            <a:avLst/>
          </a:prstGeom>
        </p:spPr>
      </p:pic>
      <p:sp>
        <p:nvSpPr>
          <p:cNvPr id="132" name="Slide Number Placeholder 1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34" name="Footer Placeholder 13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48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395651" y="385918"/>
            <a:ext cx="2980944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 smtClean="0">
                <a:latin typeface="Arial"/>
                <a:cs typeface="Arial"/>
              </a:rPr>
              <a:t>CNN </a:t>
            </a:r>
            <a:r>
              <a:rPr sz="2800" spc="11" dirty="0">
                <a:latin typeface="Arial"/>
                <a:cs typeface="Arial"/>
              </a:rPr>
              <a:t>Architectures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4525"/>
            <a:ext cx="5132324" cy="172095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5" y="1944525"/>
            <a:ext cx="5145048" cy="1720949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27" y="1482375"/>
            <a:ext cx="1332899" cy="4983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846449" y="1638816"/>
            <a:ext cx="81778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AlexNet</a:t>
            </a:r>
            <a:endParaRPr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25" y="2325527"/>
            <a:ext cx="3761200" cy="2021375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25" y="2325527"/>
            <a:ext cx="3761200" cy="2021375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100" y="4322825"/>
            <a:ext cx="3318900" cy="2532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910826" y="4399323"/>
            <a:ext cx="2685928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Calibri"/>
                <a:cs typeface="Calibri"/>
              </a:rPr>
              <a:t>Figure copyright Kaiming He, 2016. Reproduced with permission.</a:t>
            </a:r>
            <a:endParaRPr sz="700">
              <a:latin typeface="Calibri"/>
              <a:cs typeface="Calibri"/>
            </a:endParaRPr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00" y="2943700"/>
            <a:ext cx="510000" cy="14031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75" y="2934175"/>
            <a:ext cx="529050" cy="142215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883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14" y="2772736"/>
            <a:ext cx="396000" cy="7782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3" y="2767975"/>
            <a:ext cx="405525" cy="7877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3970" y="3076761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41103" y="3217958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27" y="2906758"/>
            <a:ext cx="531000" cy="510299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67" y="2901994"/>
            <a:ext cx="540525" cy="519824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61053" y="3051645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645738" y="3239913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439" y="2772736"/>
            <a:ext cx="396000" cy="7782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79" y="2767975"/>
            <a:ext cx="405525" cy="7877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494494" y="3076761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621629" y="3217958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14" y="3521936"/>
            <a:ext cx="19050" cy="35505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849" y="3435485"/>
            <a:ext cx="81980" cy="1055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89" y="3152311"/>
            <a:ext cx="262050" cy="1905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89" y="3120845"/>
            <a:ext cx="105500" cy="8198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05" y="3152381"/>
            <a:ext cx="300749" cy="1905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04" y="3120917"/>
            <a:ext cx="105501" cy="8198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46" y="2906758"/>
            <a:ext cx="531000" cy="510299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85" y="2901994"/>
            <a:ext cx="540525" cy="51982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3241572" y="3051645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326256" y="3239913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36" y="2772736"/>
            <a:ext cx="425700" cy="7782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76" y="2767975"/>
            <a:ext cx="435225" cy="7877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189842" y="3076761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316976" y="3217958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14" y="3152311"/>
            <a:ext cx="262050" cy="1905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14" y="3120845"/>
            <a:ext cx="105500" cy="8198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26" y="3521936"/>
            <a:ext cx="19050" cy="35505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63" y="3435485"/>
            <a:ext cx="81981" cy="1055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21" y="3152381"/>
            <a:ext cx="300750" cy="1905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23" y="3120917"/>
            <a:ext cx="105501" cy="81981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365" y="2906758"/>
            <a:ext cx="531000" cy="510299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604" y="2901994"/>
            <a:ext cx="540525" cy="519824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>
            <a:off x="4922090" y="3051645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5006775" y="3239913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65" y="2772736"/>
            <a:ext cx="425699" cy="7782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700" y="2767975"/>
            <a:ext cx="435224" cy="787725"/>
          </a:xfrm>
          <a:prstGeom prst="rect">
            <a:avLst/>
          </a:prstGeom>
        </p:spPr>
      </p:pic>
      <p:sp>
        <p:nvSpPr>
          <p:cNvPr id="43" name="text 1"/>
          <p:cNvSpPr txBox="1"/>
          <p:nvPr/>
        </p:nvSpPr>
        <p:spPr>
          <a:xfrm>
            <a:off x="5870368" y="3076761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5997501" y="3217958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14" y="3867461"/>
            <a:ext cx="396300" cy="778200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54" y="3862700"/>
            <a:ext cx="405825" cy="787725"/>
          </a:xfrm>
          <a:prstGeom prst="rect">
            <a:avLst/>
          </a:prstGeom>
        </p:spPr>
      </p:pic>
      <p:sp>
        <p:nvSpPr>
          <p:cNvPr id="47" name="text 1"/>
          <p:cNvSpPr txBox="1"/>
          <p:nvPr/>
        </p:nvSpPr>
        <p:spPr>
          <a:xfrm>
            <a:off x="5002339" y="4171487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5116635" y="4312683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39" y="3521936"/>
            <a:ext cx="19050" cy="35505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76" y="3435485"/>
            <a:ext cx="81981" cy="1055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11" y="3152311"/>
            <a:ext cx="232350" cy="1905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12" y="3120845"/>
            <a:ext cx="105500" cy="8198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40" y="3152381"/>
            <a:ext cx="300750" cy="1905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42" y="3120917"/>
            <a:ext cx="105501" cy="81981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013" y="1615938"/>
            <a:ext cx="425700" cy="778199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252" y="1611173"/>
            <a:ext cx="435225" cy="787724"/>
          </a:xfrm>
          <a:prstGeom prst="rect">
            <a:avLst/>
          </a:prstGeom>
        </p:spPr>
      </p:pic>
      <p:sp>
        <p:nvSpPr>
          <p:cNvPr id="57" name="text 1"/>
          <p:cNvSpPr txBox="1"/>
          <p:nvPr/>
        </p:nvSpPr>
        <p:spPr>
          <a:xfrm>
            <a:off x="7612171" y="1919961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58" name="text 1"/>
          <p:cNvSpPr txBox="1"/>
          <p:nvPr/>
        </p:nvSpPr>
        <p:spPr>
          <a:xfrm>
            <a:off x="7726467" y="2061157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9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39" y="3152311"/>
            <a:ext cx="216151" cy="1905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38" y="3120845"/>
            <a:ext cx="105500" cy="8198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38" y="2498910"/>
            <a:ext cx="19050" cy="28335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74" y="2412460"/>
            <a:ext cx="81981" cy="1055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38" y="2701185"/>
            <a:ext cx="867600" cy="921600"/>
          </a:xfrm>
          <a:prstGeom prst="rect">
            <a:avLst/>
          </a:prstGeom>
        </p:spPr>
      </p:pic>
      <p:sp>
        <p:nvSpPr>
          <p:cNvPr id="64" name="text 1"/>
          <p:cNvSpPr txBox="1"/>
          <p:nvPr/>
        </p:nvSpPr>
        <p:spPr>
          <a:xfrm>
            <a:off x="6547965" y="2928337"/>
            <a:ext cx="616964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00" spc="11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04" y="3867461"/>
            <a:ext cx="396299" cy="77820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39" y="3862700"/>
            <a:ext cx="405824" cy="787725"/>
          </a:xfrm>
          <a:prstGeom prst="rect">
            <a:avLst/>
          </a:prstGeom>
        </p:spPr>
      </p:pic>
      <p:sp>
        <p:nvSpPr>
          <p:cNvPr id="67" name="text 1"/>
          <p:cNvSpPr txBox="1"/>
          <p:nvPr/>
        </p:nvSpPr>
        <p:spPr>
          <a:xfrm>
            <a:off x="3321827" y="4171487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3436123" y="4312683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91" y="3867461"/>
            <a:ext cx="396299" cy="7782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27" y="3862700"/>
            <a:ext cx="405824" cy="787725"/>
          </a:xfrm>
          <a:prstGeom prst="rect">
            <a:avLst/>
          </a:prstGeom>
        </p:spPr>
      </p:pic>
      <p:sp>
        <p:nvSpPr>
          <p:cNvPr id="71" name="text 1"/>
          <p:cNvSpPr txBox="1"/>
          <p:nvPr/>
        </p:nvSpPr>
        <p:spPr>
          <a:xfrm>
            <a:off x="1641314" y="4171487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1755609" y="4312683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3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8" y="4199906"/>
            <a:ext cx="531000" cy="510300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8" y="4195145"/>
            <a:ext cx="540525" cy="519825"/>
          </a:xfrm>
          <a:prstGeom prst="rect">
            <a:avLst/>
          </a:prstGeom>
        </p:spPr>
      </p:pic>
      <p:sp>
        <p:nvSpPr>
          <p:cNvPr id="75" name="text 1"/>
          <p:cNvSpPr txBox="1"/>
          <p:nvPr/>
        </p:nvSpPr>
        <p:spPr>
          <a:xfrm>
            <a:off x="648184" y="4344796"/>
            <a:ext cx="21941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3" y="3289663"/>
            <a:ext cx="6106780" cy="1977387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64" y="3161836"/>
            <a:ext cx="127500" cy="127500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5" y="89028"/>
            <a:ext cx="8229600" cy="857400"/>
          </a:xfrm>
          <a:prstGeom prst="rect">
            <a:avLst/>
          </a:prstGeom>
        </p:spPr>
      </p:pic>
      <p:sp>
        <p:nvSpPr>
          <p:cNvPr id="79" name="text 1"/>
          <p:cNvSpPr txBox="1"/>
          <p:nvPr/>
        </p:nvSpPr>
        <p:spPr>
          <a:xfrm>
            <a:off x="395651" y="385918"/>
            <a:ext cx="6909648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RNN: Computational Graph: Many to Many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013" y="2772736"/>
            <a:ext cx="425700" cy="778200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252" y="2767975"/>
            <a:ext cx="435225" cy="787725"/>
          </a:xfrm>
          <a:prstGeom prst="rect">
            <a:avLst/>
          </a:prstGeom>
        </p:spPr>
      </p:pic>
      <p:sp>
        <p:nvSpPr>
          <p:cNvPr id="82" name="text 1"/>
          <p:cNvSpPr txBox="1"/>
          <p:nvPr/>
        </p:nvSpPr>
        <p:spPr>
          <a:xfrm>
            <a:off x="7605752" y="3076761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7732885" y="3217958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38" y="3152311"/>
            <a:ext cx="216150" cy="19050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38" y="3120845"/>
            <a:ext cx="105500" cy="8198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65" y="1615938"/>
            <a:ext cx="425699" cy="778199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700" y="1611173"/>
            <a:ext cx="435224" cy="787724"/>
          </a:xfrm>
          <a:prstGeom prst="rect">
            <a:avLst/>
          </a:prstGeom>
        </p:spPr>
      </p:pic>
      <p:sp>
        <p:nvSpPr>
          <p:cNvPr id="88" name="text 1"/>
          <p:cNvSpPr txBox="1"/>
          <p:nvPr/>
        </p:nvSpPr>
        <p:spPr>
          <a:xfrm>
            <a:off x="5876787" y="1919961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5991084" y="206115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38" y="1615938"/>
            <a:ext cx="425700" cy="778199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77" y="1611173"/>
            <a:ext cx="435225" cy="787724"/>
          </a:xfrm>
          <a:prstGeom prst="rect">
            <a:avLst/>
          </a:prstGeom>
        </p:spPr>
      </p:pic>
      <p:sp>
        <p:nvSpPr>
          <p:cNvPr id="92" name="text 1"/>
          <p:cNvSpPr txBox="1"/>
          <p:nvPr/>
        </p:nvSpPr>
        <p:spPr>
          <a:xfrm>
            <a:off x="4196263" y="1919961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4310559" y="206115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4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7" y="1643061"/>
            <a:ext cx="425700" cy="7782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27" y="1638300"/>
            <a:ext cx="435225" cy="787725"/>
          </a:xfrm>
          <a:prstGeom prst="rect">
            <a:avLst/>
          </a:prstGeom>
        </p:spPr>
      </p:pic>
      <p:sp>
        <p:nvSpPr>
          <p:cNvPr id="96" name="text 1"/>
          <p:cNvSpPr txBox="1"/>
          <p:nvPr/>
        </p:nvSpPr>
        <p:spPr>
          <a:xfrm>
            <a:off x="2500913" y="1947085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97" name="text 1"/>
          <p:cNvSpPr txBox="1"/>
          <p:nvPr/>
        </p:nvSpPr>
        <p:spPr>
          <a:xfrm>
            <a:off x="2615209" y="2088283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8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88" y="2498910"/>
            <a:ext cx="19050" cy="28335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24" y="2412460"/>
            <a:ext cx="81981" cy="1055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61" y="2498910"/>
            <a:ext cx="19050" cy="28335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98" y="2412460"/>
            <a:ext cx="81981" cy="1055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14" y="2525911"/>
            <a:ext cx="19050" cy="25635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449" y="2439462"/>
            <a:ext cx="81980" cy="105501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88" y="1821861"/>
            <a:ext cx="425700" cy="420600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728" y="1817100"/>
            <a:ext cx="435225" cy="430125"/>
          </a:xfrm>
          <a:prstGeom prst="rect">
            <a:avLst/>
          </a:prstGeom>
        </p:spPr>
      </p:pic>
      <p:sp>
        <p:nvSpPr>
          <p:cNvPr id="106" name="text 1"/>
          <p:cNvSpPr txBox="1"/>
          <p:nvPr/>
        </p:nvSpPr>
        <p:spPr>
          <a:xfrm>
            <a:off x="3315394" y="1947085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</a:t>
            </a:r>
            <a:endParaRPr>
              <a:latin typeface="Arial"/>
              <a:cs typeface="Arial"/>
            </a:endParaRPr>
          </a:p>
        </p:txBody>
      </p:sp>
      <p:sp>
        <p:nvSpPr>
          <p:cNvPr id="107" name="text 1"/>
          <p:cNvSpPr txBox="1"/>
          <p:nvPr/>
        </p:nvSpPr>
        <p:spPr>
          <a:xfrm>
            <a:off x="3442528" y="2088283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689" y="1794738"/>
            <a:ext cx="425700" cy="420599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28" y="1789973"/>
            <a:ext cx="435225" cy="430124"/>
          </a:xfrm>
          <a:prstGeom prst="rect">
            <a:avLst/>
          </a:prstGeom>
        </p:spPr>
      </p:pic>
      <p:sp>
        <p:nvSpPr>
          <p:cNvPr id="110" name="text 1"/>
          <p:cNvSpPr txBox="1"/>
          <p:nvPr/>
        </p:nvSpPr>
        <p:spPr>
          <a:xfrm>
            <a:off x="5000594" y="1919961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</a:t>
            </a:r>
            <a:endParaRPr>
              <a:latin typeface="Arial"/>
              <a:cs typeface="Arial"/>
            </a:endParaRPr>
          </a:p>
        </p:txBody>
      </p:sp>
      <p:sp>
        <p:nvSpPr>
          <p:cNvPr id="111" name="text 1"/>
          <p:cNvSpPr txBox="1"/>
          <p:nvPr/>
        </p:nvSpPr>
        <p:spPr>
          <a:xfrm>
            <a:off x="5127728" y="2061158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12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41" y="1794738"/>
            <a:ext cx="425699" cy="420599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76" y="1789973"/>
            <a:ext cx="435224" cy="430124"/>
          </a:xfrm>
          <a:prstGeom prst="rect">
            <a:avLst/>
          </a:prstGeom>
        </p:spPr>
      </p:pic>
      <p:sp>
        <p:nvSpPr>
          <p:cNvPr id="114" name="text 1"/>
          <p:cNvSpPr txBox="1"/>
          <p:nvPr/>
        </p:nvSpPr>
        <p:spPr>
          <a:xfrm>
            <a:off x="6740145" y="1919961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</a:t>
            </a:r>
            <a:endParaRPr>
              <a:latin typeface="Arial"/>
              <a:cs typeface="Arial"/>
            </a:endParaRPr>
          </a:p>
        </p:txBody>
      </p:sp>
      <p:sp>
        <p:nvSpPr>
          <p:cNvPr id="115" name="text 1"/>
          <p:cNvSpPr txBox="1"/>
          <p:nvPr/>
        </p:nvSpPr>
        <p:spPr>
          <a:xfrm>
            <a:off x="6867277" y="2061158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789" y="1794738"/>
            <a:ext cx="425700" cy="420599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26" y="1789973"/>
            <a:ext cx="435226" cy="430124"/>
          </a:xfrm>
          <a:prstGeom prst="rect">
            <a:avLst/>
          </a:prstGeom>
        </p:spPr>
      </p:pic>
      <p:sp>
        <p:nvSpPr>
          <p:cNvPr id="118" name="text 1"/>
          <p:cNvSpPr txBox="1"/>
          <p:nvPr/>
        </p:nvSpPr>
        <p:spPr>
          <a:xfrm>
            <a:off x="8475528" y="1919961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</a:t>
            </a:r>
            <a:endParaRPr>
              <a:latin typeface="Arial"/>
              <a:cs typeface="Arial"/>
            </a:endParaRPr>
          </a:p>
        </p:txBody>
      </p:sp>
      <p:sp>
        <p:nvSpPr>
          <p:cNvPr id="119" name="text 1"/>
          <p:cNvSpPr txBox="1"/>
          <p:nvPr/>
        </p:nvSpPr>
        <p:spPr>
          <a:xfrm>
            <a:off x="8602661" y="2061158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20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62" y="2022636"/>
            <a:ext cx="299850" cy="1905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64" y="1991172"/>
            <a:ext cx="105501" cy="81981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13" y="1995511"/>
            <a:ext cx="289950" cy="19050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013" y="1964047"/>
            <a:ext cx="105500" cy="8198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37" y="1995511"/>
            <a:ext cx="348750" cy="19050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338" y="1964047"/>
            <a:ext cx="105500" cy="81981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88" y="1995511"/>
            <a:ext cx="348750" cy="1905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89" y="1964047"/>
            <a:ext cx="105500" cy="81981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239" y="677411"/>
            <a:ext cx="664200" cy="6561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78" y="672650"/>
            <a:ext cx="673725" cy="665625"/>
          </a:xfrm>
          <a:prstGeom prst="rect">
            <a:avLst/>
          </a:prstGeom>
        </p:spPr>
      </p:pic>
      <p:sp>
        <p:nvSpPr>
          <p:cNvPr id="130" name="text 1"/>
          <p:cNvSpPr txBox="1"/>
          <p:nvPr/>
        </p:nvSpPr>
        <p:spPr>
          <a:xfrm>
            <a:off x="8219582" y="895201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</a:t>
            </a:r>
            <a:endParaRPr>
              <a:latin typeface="Arial"/>
              <a:cs typeface="Arial"/>
            </a:endParaRPr>
          </a:p>
        </p:txBody>
      </p:sp>
      <p:pic>
        <p:nvPicPr>
          <p:cNvPr id="131" name="Image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16" y="1011463"/>
            <a:ext cx="4731569" cy="819925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39" y="1320136"/>
            <a:ext cx="326400" cy="474600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66" y="1421665"/>
            <a:ext cx="318398" cy="382597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194" y="1337669"/>
            <a:ext cx="80194" cy="110492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589" y="1211305"/>
            <a:ext cx="127500" cy="127500"/>
          </a:xfrm>
          <a:prstGeom prst="rect">
            <a:avLst/>
          </a:prstGeom>
        </p:spPr>
      </p:pic>
      <p:sp>
        <p:nvSpPr>
          <p:cNvPr id="136" name="Slide Number Placeholder 13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37" name="Date Placeholder 13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38" name="Footer Placeholder 1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22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0" y="2151475"/>
            <a:ext cx="396000" cy="7782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9" y="2146714"/>
            <a:ext cx="405525" cy="7877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39806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66939" y="259669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63" y="2285497"/>
            <a:ext cx="531000" cy="510299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3" y="2280733"/>
            <a:ext cx="540525" cy="519824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786889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71574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75" y="2151475"/>
            <a:ext cx="396000" cy="7782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15" y="2146714"/>
            <a:ext cx="405525" cy="7877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720330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847465" y="259669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50" y="2900675"/>
            <a:ext cx="19050" cy="35505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85" y="2814224"/>
            <a:ext cx="81980" cy="1055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25" y="2531050"/>
            <a:ext cx="262050" cy="1905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25" y="2499584"/>
            <a:ext cx="105500" cy="8198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41" y="2531120"/>
            <a:ext cx="300749" cy="1905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40" y="2499656"/>
            <a:ext cx="105501" cy="8198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82" y="2285497"/>
            <a:ext cx="531000" cy="510299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1" y="2280733"/>
            <a:ext cx="540525" cy="51982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3467408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552092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2" y="2151475"/>
            <a:ext cx="425700" cy="7782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2" y="2146714"/>
            <a:ext cx="435225" cy="7877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41567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542812" y="259669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50" y="2531050"/>
            <a:ext cx="262050" cy="1905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50" y="2499584"/>
            <a:ext cx="105500" cy="8198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62" y="2900675"/>
            <a:ext cx="19050" cy="35505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9" y="2814224"/>
            <a:ext cx="81981" cy="1055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57" y="2531120"/>
            <a:ext cx="300750" cy="1905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9" y="2499656"/>
            <a:ext cx="105501" cy="81981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01" y="2285497"/>
            <a:ext cx="531000" cy="510299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40" y="2280733"/>
            <a:ext cx="540525" cy="519824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>
            <a:off x="5147926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5232611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01" y="2151475"/>
            <a:ext cx="425699" cy="7782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6" y="2146714"/>
            <a:ext cx="435224" cy="787725"/>
          </a:xfrm>
          <a:prstGeom prst="rect">
            <a:avLst/>
          </a:prstGeom>
        </p:spPr>
      </p:pic>
      <p:sp>
        <p:nvSpPr>
          <p:cNvPr id="43" name="text 1"/>
          <p:cNvSpPr txBox="1"/>
          <p:nvPr/>
        </p:nvSpPr>
        <p:spPr>
          <a:xfrm>
            <a:off x="6096204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44" name="text 1"/>
          <p:cNvSpPr txBox="1"/>
          <p:nvPr/>
        </p:nvSpPr>
        <p:spPr>
          <a:xfrm>
            <a:off x="6223337" y="259669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50" y="3246200"/>
            <a:ext cx="396300" cy="778200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90" y="3241439"/>
            <a:ext cx="405825" cy="787725"/>
          </a:xfrm>
          <a:prstGeom prst="rect">
            <a:avLst/>
          </a:prstGeom>
        </p:spPr>
      </p:pic>
      <p:sp>
        <p:nvSpPr>
          <p:cNvPr id="47" name="text 1"/>
          <p:cNvSpPr txBox="1"/>
          <p:nvPr/>
        </p:nvSpPr>
        <p:spPr>
          <a:xfrm>
            <a:off x="5228175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5342471" y="36914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75" y="2900675"/>
            <a:ext cx="19050" cy="35505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12" y="2814224"/>
            <a:ext cx="81981" cy="1055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47" y="2531050"/>
            <a:ext cx="232350" cy="1905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48" y="2499584"/>
            <a:ext cx="105500" cy="8198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76" y="2531120"/>
            <a:ext cx="300750" cy="1905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78" y="2499656"/>
            <a:ext cx="105501" cy="81981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49" y="994677"/>
            <a:ext cx="425700" cy="778199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8" y="989912"/>
            <a:ext cx="435225" cy="787724"/>
          </a:xfrm>
          <a:prstGeom prst="rect">
            <a:avLst/>
          </a:prstGeom>
        </p:spPr>
      </p:pic>
      <p:sp>
        <p:nvSpPr>
          <p:cNvPr id="57" name="text 1"/>
          <p:cNvSpPr txBox="1"/>
          <p:nvPr/>
        </p:nvSpPr>
        <p:spPr>
          <a:xfrm>
            <a:off x="7884553" y="12987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pic>
        <p:nvPicPr>
          <p:cNvPr id="5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75" y="2531050"/>
            <a:ext cx="216151" cy="19050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74" y="2499584"/>
            <a:ext cx="105500" cy="8198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74" y="1877649"/>
            <a:ext cx="19050" cy="28335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10" y="1791199"/>
            <a:ext cx="81981" cy="1055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74" y="2079924"/>
            <a:ext cx="867600" cy="921600"/>
          </a:xfrm>
          <a:prstGeom prst="rect">
            <a:avLst/>
          </a:prstGeom>
        </p:spPr>
      </p:pic>
      <p:sp>
        <p:nvSpPr>
          <p:cNvPr id="63" name="text 1"/>
          <p:cNvSpPr txBox="1"/>
          <p:nvPr/>
        </p:nvSpPr>
        <p:spPr>
          <a:xfrm>
            <a:off x="6773801" y="2307076"/>
            <a:ext cx="616964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00" spc="11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40" y="3246200"/>
            <a:ext cx="396299" cy="7782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75" y="3241439"/>
            <a:ext cx="405824" cy="787725"/>
          </a:xfrm>
          <a:prstGeom prst="rect">
            <a:avLst/>
          </a:prstGeom>
        </p:spPr>
      </p:pic>
      <p:sp>
        <p:nvSpPr>
          <p:cNvPr id="66" name="text 1"/>
          <p:cNvSpPr txBox="1"/>
          <p:nvPr/>
        </p:nvSpPr>
        <p:spPr>
          <a:xfrm>
            <a:off x="3547663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67" name="text 1"/>
          <p:cNvSpPr txBox="1"/>
          <p:nvPr/>
        </p:nvSpPr>
        <p:spPr>
          <a:xfrm>
            <a:off x="3661959" y="36914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27" y="3246200"/>
            <a:ext cx="396299" cy="778200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63" y="3241439"/>
            <a:ext cx="405824" cy="787725"/>
          </a:xfrm>
          <a:prstGeom prst="rect">
            <a:avLst/>
          </a:prstGeom>
        </p:spPr>
      </p:pic>
      <p:sp>
        <p:nvSpPr>
          <p:cNvPr id="70" name="text 1"/>
          <p:cNvSpPr txBox="1"/>
          <p:nvPr/>
        </p:nvSpPr>
        <p:spPr>
          <a:xfrm>
            <a:off x="1867150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1981445" y="36914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2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4" y="3578645"/>
            <a:ext cx="531000" cy="5103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4" y="3573884"/>
            <a:ext cx="540525" cy="519825"/>
          </a:xfrm>
          <a:prstGeom prst="rect">
            <a:avLst/>
          </a:prstGeom>
        </p:spPr>
      </p:pic>
      <p:sp>
        <p:nvSpPr>
          <p:cNvPr id="74" name="text 1"/>
          <p:cNvSpPr txBox="1"/>
          <p:nvPr/>
        </p:nvSpPr>
        <p:spPr>
          <a:xfrm>
            <a:off x="874020" y="3723535"/>
            <a:ext cx="21941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69" y="2668402"/>
            <a:ext cx="6106780" cy="1977387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00" y="2540575"/>
            <a:ext cx="127500" cy="127500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5" y="89028"/>
            <a:ext cx="8229600" cy="857400"/>
          </a:xfrm>
          <a:prstGeom prst="rect">
            <a:avLst/>
          </a:prstGeom>
        </p:spPr>
      </p:pic>
      <p:sp>
        <p:nvSpPr>
          <p:cNvPr id="78" name="text 1"/>
          <p:cNvSpPr txBox="1"/>
          <p:nvPr/>
        </p:nvSpPr>
        <p:spPr>
          <a:xfrm>
            <a:off x="395651" y="385918"/>
            <a:ext cx="6707862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RNN: Computational Graph: Many to One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49" y="2151475"/>
            <a:ext cx="425700" cy="778200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8" y="2146714"/>
            <a:ext cx="435225" cy="787725"/>
          </a:xfrm>
          <a:prstGeom prst="rect">
            <a:avLst/>
          </a:prstGeom>
        </p:spPr>
      </p:pic>
      <p:sp>
        <p:nvSpPr>
          <p:cNvPr id="81" name="text 1"/>
          <p:cNvSpPr txBox="1"/>
          <p:nvPr/>
        </p:nvSpPr>
        <p:spPr>
          <a:xfrm>
            <a:off x="783158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2" name="text 1"/>
          <p:cNvSpPr txBox="1"/>
          <p:nvPr/>
        </p:nvSpPr>
        <p:spPr>
          <a:xfrm>
            <a:off x="7958721" y="2596697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74" y="2531050"/>
            <a:ext cx="216150" cy="19050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74" y="2499584"/>
            <a:ext cx="105500" cy="81980"/>
          </a:xfrm>
          <a:prstGeom prst="rect">
            <a:avLst/>
          </a:prstGeom>
        </p:spPr>
      </p:pic>
      <p:sp>
        <p:nvSpPr>
          <p:cNvPr id="85" name="Slide Number Placeholder 8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6" name="Date Placeholder 8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87" name="Footer Placeholder 8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12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0" y="2151475"/>
            <a:ext cx="396000" cy="7782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9" y="2146714"/>
            <a:ext cx="405525" cy="7877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39806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66939" y="259669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63" y="2285497"/>
            <a:ext cx="531000" cy="510299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03" y="2280733"/>
            <a:ext cx="540525" cy="519824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786889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71574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75" y="2151475"/>
            <a:ext cx="396000" cy="7782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15" y="2146714"/>
            <a:ext cx="405525" cy="7877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720330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847465" y="259669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50" y="2900675"/>
            <a:ext cx="19050" cy="35505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85" y="2814224"/>
            <a:ext cx="81980" cy="1055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25" y="2531050"/>
            <a:ext cx="262050" cy="1905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25" y="2499584"/>
            <a:ext cx="105500" cy="8198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41" y="2531120"/>
            <a:ext cx="300749" cy="1905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40" y="2499656"/>
            <a:ext cx="105501" cy="8198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82" y="2285497"/>
            <a:ext cx="531000" cy="510299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1" y="2280733"/>
            <a:ext cx="540525" cy="51982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3467408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552092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2" y="2151475"/>
            <a:ext cx="425700" cy="7782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2" y="2146714"/>
            <a:ext cx="435225" cy="7877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41567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542812" y="259669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50" y="2531050"/>
            <a:ext cx="262050" cy="1905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50" y="2499584"/>
            <a:ext cx="105500" cy="8198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57" y="2531120"/>
            <a:ext cx="300750" cy="1905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9" y="2499656"/>
            <a:ext cx="105501" cy="81981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01" y="2285497"/>
            <a:ext cx="531000" cy="510299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40" y="2280733"/>
            <a:ext cx="540525" cy="519824"/>
          </a:xfrm>
          <a:prstGeom prst="rect">
            <a:avLst/>
          </a:prstGeom>
        </p:spPr>
      </p:pic>
      <p:sp>
        <p:nvSpPr>
          <p:cNvPr id="37" name="text 1"/>
          <p:cNvSpPr txBox="1"/>
          <p:nvPr/>
        </p:nvSpPr>
        <p:spPr>
          <a:xfrm>
            <a:off x="5147926" y="2430384"/>
            <a:ext cx="655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5232611" y="2618652"/>
            <a:ext cx="19537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01" y="2151475"/>
            <a:ext cx="425699" cy="7782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6" y="2146714"/>
            <a:ext cx="435224" cy="787725"/>
          </a:xfrm>
          <a:prstGeom prst="rect">
            <a:avLst/>
          </a:prstGeom>
        </p:spPr>
      </p:pic>
      <p:sp>
        <p:nvSpPr>
          <p:cNvPr id="41" name="text 1"/>
          <p:cNvSpPr txBox="1"/>
          <p:nvPr/>
        </p:nvSpPr>
        <p:spPr>
          <a:xfrm>
            <a:off x="6096204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6223337" y="259669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47" y="2531050"/>
            <a:ext cx="232350" cy="19050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48" y="2499584"/>
            <a:ext cx="105500" cy="81980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76" y="2531120"/>
            <a:ext cx="300750" cy="19050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78" y="2499656"/>
            <a:ext cx="105501" cy="81981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49" y="994677"/>
            <a:ext cx="425700" cy="778199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8" y="989912"/>
            <a:ext cx="435225" cy="787724"/>
          </a:xfrm>
          <a:prstGeom prst="rect">
            <a:avLst/>
          </a:prstGeom>
        </p:spPr>
      </p:pic>
      <p:sp>
        <p:nvSpPr>
          <p:cNvPr id="49" name="text 1"/>
          <p:cNvSpPr txBox="1"/>
          <p:nvPr/>
        </p:nvSpPr>
        <p:spPr>
          <a:xfrm>
            <a:off x="7838007" y="12987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50" name="text 1"/>
          <p:cNvSpPr txBox="1"/>
          <p:nvPr/>
        </p:nvSpPr>
        <p:spPr>
          <a:xfrm>
            <a:off x="7952303" y="1439896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75" y="2531050"/>
            <a:ext cx="216151" cy="1905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74" y="2499584"/>
            <a:ext cx="105500" cy="8198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74" y="1877649"/>
            <a:ext cx="19050" cy="28335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10" y="1791199"/>
            <a:ext cx="81981" cy="10550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74" y="2079924"/>
            <a:ext cx="867600" cy="921600"/>
          </a:xfrm>
          <a:prstGeom prst="rect">
            <a:avLst/>
          </a:prstGeom>
        </p:spPr>
      </p:pic>
      <p:sp>
        <p:nvSpPr>
          <p:cNvPr id="56" name="text 1"/>
          <p:cNvSpPr txBox="1"/>
          <p:nvPr/>
        </p:nvSpPr>
        <p:spPr>
          <a:xfrm>
            <a:off x="6773801" y="2307076"/>
            <a:ext cx="616964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800" spc="11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27" y="3246200"/>
            <a:ext cx="396299" cy="778200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63" y="3241439"/>
            <a:ext cx="405824" cy="787725"/>
          </a:xfrm>
          <a:prstGeom prst="rect">
            <a:avLst/>
          </a:prstGeom>
        </p:spPr>
      </p:pic>
      <p:sp>
        <p:nvSpPr>
          <p:cNvPr id="59" name="text 1"/>
          <p:cNvSpPr txBox="1"/>
          <p:nvPr/>
        </p:nvSpPr>
        <p:spPr>
          <a:xfrm>
            <a:off x="1909529" y="3550226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pic>
        <p:nvPicPr>
          <p:cNvPr id="60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4" y="3578645"/>
            <a:ext cx="531000" cy="5103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4" y="3573884"/>
            <a:ext cx="540525" cy="519825"/>
          </a:xfrm>
          <a:prstGeom prst="rect">
            <a:avLst/>
          </a:prstGeom>
        </p:spPr>
      </p:pic>
      <p:sp>
        <p:nvSpPr>
          <p:cNvPr id="62" name="text 1"/>
          <p:cNvSpPr txBox="1"/>
          <p:nvPr/>
        </p:nvSpPr>
        <p:spPr>
          <a:xfrm>
            <a:off x="874020" y="3723535"/>
            <a:ext cx="21941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69" y="2668402"/>
            <a:ext cx="6106780" cy="1977387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00" y="2540575"/>
            <a:ext cx="127500" cy="127500"/>
          </a:xfrm>
          <a:prstGeom prst="rect">
            <a:avLst/>
          </a:prstGeom>
        </p:spPr>
      </p:pic>
      <p:sp>
        <p:nvSpPr>
          <p:cNvPr id="65" name="text 1"/>
          <p:cNvSpPr txBox="1"/>
          <p:nvPr/>
        </p:nvSpPr>
        <p:spPr>
          <a:xfrm>
            <a:off x="395651" y="385918"/>
            <a:ext cx="6707862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RNN: Computational Graph: One to Many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49" y="2151475"/>
            <a:ext cx="425700" cy="778200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88" y="2146714"/>
            <a:ext cx="435225" cy="787725"/>
          </a:xfrm>
          <a:prstGeom prst="rect">
            <a:avLst/>
          </a:prstGeom>
        </p:spPr>
      </p:pic>
      <p:sp>
        <p:nvSpPr>
          <p:cNvPr id="68" name="text 1"/>
          <p:cNvSpPr txBox="1"/>
          <p:nvPr/>
        </p:nvSpPr>
        <p:spPr>
          <a:xfrm>
            <a:off x="7831588" y="2455500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7958721" y="2596697"/>
            <a:ext cx="9598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74" y="2531050"/>
            <a:ext cx="216150" cy="1905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74" y="2499584"/>
            <a:ext cx="105500" cy="8198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01" y="994677"/>
            <a:ext cx="425699" cy="778199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6" y="989912"/>
            <a:ext cx="435224" cy="787724"/>
          </a:xfrm>
          <a:prstGeom prst="rect">
            <a:avLst/>
          </a:prstGeom>
        </p:spPr>
      </p:pic>
      <p:sp>
        <p:nvSpPr>
          <p:cNvPr id="74" name="text 1"/>
          <p:cNvSpPr txBox="1"/>
          <p:nvPr/>
        </p:nvSpPr>
        <p:spPr>
          <a:xfrm>
            <a:off x="6102623" y="12987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6216920" y="1439896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4" y="994677"/>
            <a:ext cx="425700" cy="778199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3" y="989912"/>
            <a:ext cx="435225" cy="787724"/>
          </a:xfrm>
          <a:prstGeom prst="rect">
            <a:avLst/>
          </a:prstGeom>
        </p:spPr>
      </p:pic>
      <p:sp>
        <p:nvSpPr>
          <p:cNvPr id="78" name="text 1"/>
          <p:cNvSpPr txBox="1"/>
          <p:nvPr/>
        </p:nvSpPr>
        <p:spPr>
          <a:xfrm>
            <a:off x="4422099" y="1298700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4536395" y="1439896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23" y="1021800"/>
            <a:ext cx="425700" cy="778200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63" y="1017039"/>
            <a:ext cx="435225" cy="787725"/>
          </a:xfrm>
          <a:prstGeom prst="rect">
            <a:avLst/>
          </a:prstGeom>
        </p:spPr>
      </p:pic>
      <p:sp>
        <p:nvSpPr>
          <p:cNvPr id="82" name="text 1"/>
          <p:cNvSpPr txBox="1"/>
          <p:nvPr/>
        </p:nvSpPr>
        <p:spPr>
          <a:xfrm>
            <a:off x="2726749" y="1325824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2841045" y="1467022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24" y="1877649"/>
            <a:ext cx="19050" cy="283350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60" y="1791199"/>
            <a:ext cx="81981" cy="1055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97" y="1877649"/>
            <a:ext cx="19050" cy="283350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34" y="1791199"/>
            <a:ext cx="81981" cy="1055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0" y="1904650"/>
            <a:ext cx="19050" cy="25635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85" y="1818201"/>
            <a:ext cx="81980" cy="105501"/>
          </a:xfrm>
          <a:prstGeom prst="rect">
            <a:avLst/>
          </a:prstGeom>
        </p:spPr>
      </p:pic>
      <p:sp>
        <p:nvSpPr>
          <p:cNvPr id="90" name="Slide Number Placeholder 8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91" name="Date Placeholder 9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422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6" y="2672028"/>
            <a:ext cx="4023328" cy="148773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95652" y="171602"/>
            <a:ext cx="4342535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 err="1" smtClean="0">
                <a:latin typeface="Arial"/>
                <a:cs typeface="Arial"/>
              </a:rPr>
              <a:t>Seq</a:t>
            </a:r>
            <a:r>
              <a:rPr sz="2800" spc="11" dirty="0" smtClean="0">
                <a:latin typeface="Arial"/>
                <a:cs typeface="Arial"/>
              </a:rPr>
              <a:t> </a:t>
            </a:r>
            <a:r>
              <a:rPr sz="2800" spc="11" dirty="0">
                <a:latin typeface="Arial"/>
                <a:cs typeface="Arial"/>
              </a:rPr>
              <a:t>to </a:t>
            </a:r>
            <a:r>
              <a:rPr sz="2800" spc="11" dirty="0" err="1" smtClean="0">
                <a:latin typeface="Arial"/>
                <a:cs typeface="Arial"/>
              </a:rPr>
              <a:t>Seq</a:t>
            </a:r>
            <a:r>
              <a:rPr sz="2800" spc="11" dirty="0" smtClean="0">
                <a:latin typeface="Arial"/>
                <a:cs typeface="Arial"/>
              </a:rPr>
              <a:t>: </a:t>
            </a:r>
            <a:r>
              <a:rPr sz="2800" spc="11" dirty="0">
                <a:latin typeface="Arial"/>
                <a:cs typeface="Arial"/>
              </a:rPr>
              <a:t>Many-to-one +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835977" y="171602"/>
            <a:ext cx="320554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one-to-many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1" y="2332513"/>
            <a:ext cx="260092" cy="511121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0" y="2327749"/>
            <a:ext cx="269617" cy="52064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475386" y="241977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30205" y="2599636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0</a:t>
            </a:r>
            <a:endParaRPr sz="900" dirty="0">
              <a:latin typeface="Arial"/>
              <a:cs typeface="Arial"/>
            </a:endParaRPr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93" y="2420538"/>
            <a:ext cx="348760" cy="335165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3" y="2415773"/>
            <a:ext cx="358285" cy="34469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975319" y="2524594"/>
            <a:ext cx="5110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24693" y="2634414"/>
            <a:ext cx="11682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W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20" y="2332513"/>
            <a:ext cx="260092" cy="511121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60" y="2327749"/>
            <a:ext cx="269617" cy="520646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1579155" y="241977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648368" y="2568821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 dirty="0">
              <a:latin typeface="Arial"/>
              <a:cs typeface="Arial"/>
            </a:endParaRPr>
          </a:p>
        </p:txBody>
      </p:sp>
      <p:pic>
        <p:nvPicPr>
          <p:cNvPr id="1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56" y="2860547"/>
            <a:ext cx="19050" cy="200507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93" y="2774096"/>
            <a:ext cx="81981" cy="105501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9" y="2578547"/>
            <a:ext cx="139424" cy="1905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93" y="2547084"/>
            <a:ext cx="105500" cy="8198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29" y="2578593"/>
            <a:ext cx="164842" cy="1905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22" y="2547128"/>
            <a:ext cx="105500" cy="8198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58" y="2420538"/>
            <a:ext cx="348760" cy="335165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97" y="2415773"/>
            <a:ext cx="358285" cy="34469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079084" y="2524594"/>
            <a:ext cx="5110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2128457" y="2634414"/>
            <a:ext cx="11682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W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72" y="2332513"/>
            <a:ext cx="279599" cy="511121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08" y="2327749"/>
            <a:ext cx="289124" cy="520646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2692659" y="241977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2771349" y="2568821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 dirty="0">
              <a:latin typeface="Arial"/>
              <a:cs typeface="Arial"/>
            </a:endParaRPr>
          </a:p>
        </p:txBody>
      </p:sp>
      <p:pic>
        <p:nvPicPr>
          <p:cNvPr id="3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88" y="2578547"/>
            <a:ext cx="139424" cy="1905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62" y="2547084"/>
            <a:ext cx="105500" cy="81981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17" y="2860547"/>
            <a:ext cx="19050" cy="200507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1" y="2774096"/>
            <a:ext cx="81980" cy="105501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95" y="2578593"/>
            <a:ext cx="164843" cy="1905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86" y="2547128"/>
            <a:ext cx="105500" cy="8198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24" y="2420538"/>
            <a:ext cx="348761" cy="335165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60" y="2415773"/>
            <a:ext cx="358286" cy="344690"/>
          </a:xfrm>
          <a:prstGeom prst="rect">
            <a:avLst/>
          </a:prstGeom>
        </p:spPr>
      </p:pic>
      <p:sp>
        <p:nvSpPr>
          <p:cNvPr id="41" name="text 1"/>
          <p:cNvSpPr txBox="1"/>
          <p:nvPr/>
        </p:nvSpPr>
        <p:spPr>
          <a:xfrm>
            <a:off x="3182848" y="2524594"/>
            <a:ext cx="5110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3232221" y="2634414"/>
            <a:ext cx="11682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W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42" y="2332513"/>
            <a:ext cx="279599" cy="511121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78" y="2327749"/>
            <a:ext cx="289124" cy="520646"/>
          </a:xfrm>
          <a:prstGeom prst="rect">
            <a:avLst/>
          </a:prstGeom>
        </p:spPr>
      </p:pic>
      <p:sp>
        <p:nvSpPr>
          <p:cNvPr id="45" name="text 1"/>
          <p:cNvSpPr txBox="1"/>
          <p:nvPr/>
        </p:nvSpPr>
        <p:spPr>
          <a:xfrm>
            <a:off x="3796428" y="241977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text 1"/>
          <p:cNvSpPr txBox="1"/>
          <p:nvPr/>
        </p:nvSpPr>
        <p:spPr>
          <a:xfrm>
            <a:off x="3882769" y="2548839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3</a:t>
            </a:r>
            <a:endParaRPr sz="900" dirty="0">
              <a:latin typeface="Arial"/>
              <a:cs typeface="Arial"/>
            </a:endParaRPr>
          </a:p>
        </p:txBody>
      </p:sp>
      <p:pic>
        <p:nvPicPr>
          <p:cNvPr id="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57" y="3051527"/>
            <a:ext cx="260290" cy="511122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597" y="3046766"/>
            <a:ext cx="269815" cy="520647"/>
          </a:xfrm>
          <a:prstGeom prst="rect">
            <a:avLst/>
          </a:prstGeom>
        </p:spPr>
      </p:pic>
      <p:sp>
        <p:nvSpPr>
          <p:cNvPr id="49" name="text 1"/>
          <p:cNvSpPr txBox="1"/>
          <p:nvPr/>
        </p:nvSpPr>
        <p:spPr>
          <a:xfrm>
            <a:off x="3227080" y="3138787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text 1"/>
          <p:cNvSpPr txBox="1"/>
          <p:nvPr/>
        </p:nvSpPr>
        <p:spPr>
          <a:xfrm>
            <a:off x="3324508" y="3287718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3</a:t>
            </a:r>
            <a:endParaRPr sz="900" dirty="0">
              <a:latin typeface="Arial"/>
              <a:cs typeface="Arial"/>
            </a:endParaRPr>
          </a:p>
        </p:txBody>
      </p:sp>
      <p:pic>
        <p:nvPicPr>
          <p:cNvPr id="5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77" y="2860547"/>
            <a:ext cx="19050" cy="200507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14" y="2774096"/>
            <a:ext cx="81981" cy="105501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47" y="2578547"/>
            <a:ext cx="120115" cy="1905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10" y="2547084"/>
            <a:ext cx="105500" cy="81981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58" y="2578593"/>
            <a:ext cx="164842" cy="190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53" y="2547128"/>
            <a:ext cx="105501" cy="81980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15" y="2578547"/>
            <a:ext cx="109278" cy="19050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43" y="2547084"/>
            <a:ext cx="105500" cy="81981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9" y="2285519"/>
            <a:ext cx="569839" cy="605307"/>
          </a:xfrm>
          <a:prstGeom prst="rect">
            <a:avLst/>
          </a:prstGeom>
        </p:spPr>
      </p:pic>
      <p:sp>
        <p:nvSpPr>
          <p:cNvPr id="60" name="text 1"/>
          <p:cNvSpPr txBox="1"/>
          <p:nvPr/>
        </p:nvSpPr>
        <p:spPr>
          <a:xfrm>
            <a:off x="4250726" y="2424280"/>
            <a:ext cx="23224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99" y="3051527"/>
            <a:ext cx="260289" cy="511122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34" y="3046766"/>
            <a:ext cx="269814" cy="520647"/>
          </a:xfrm>
          <a:prstGeom prst="rect">
            <a:avLst/>
          </a:prstGeom>
        </p:spPr>
      </p:pic>
      <p:sp>
        <p:nvSpPr>
          <p:cNvPr id="63" name="text 1"/>
          <p:cNvSpPr txBox="1"/>
          <p:nvPr/>
        </p:nvSpPr>
        <p:spPr>
          <a:xfrm>
            <a:off x="2123320" y="3138787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text 1"/>
          <p:cNvSpPr txBox="1"/>
          <p:nvPr/>
        </p:nvSpPr>
        <p:spPr>
          <a:xfrm>
            <a:off x="2219449" y="3276612"/>
            <a:ext cx="135060" cy="146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 dirty="0">
              <a:latin typeface="Arial"/>
              <a:cs typeface="Arial"/>
            </a:endParaRPr>
          </a:p>
        </p:txBody>
      </p:sp>
      <p:pic>
        <p:nvPicPr>
          <p:cNvPr id="65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8" y="3051527"/>
            <a:ext cx="260289" cy="511122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74" y="3046766"/>
            <a:ext cx="269814" cy="520647"/>
          </a:xfrm>
          <a:prstGeom prst="rect">
            <a:avLst/>
          </a:prstGeom>
        </p:spPr>
      </p:pic>
      <p:sp>
        <p:nvSpPr>
          <p:cNvPr id="67" name="text 1"/>
          <p:cNvSpPr txBox="1"/>
          <p:nvPr/>
        </p:nvSpPr>
        <p:spPr>
          <a:xfrm>
            <a:off x="1019559" y="3138787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text 1"/>
          <p:cNvSpPr txBox="1"/>
          <p:nvPr/>
        </p:nvSpPr>
        <p:spPr>
          <a:xfrm>
            <a:off x="1087555" y="3303720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 dirty="0">
              <a:latin typeface="Arial"/>
              <a:cs typeface="Arial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1" y="3269879"/>
            <a:ext cx="348760" cy="335165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0" y="3265114"/>
            <a:ext cx="358285" cy="344690"/>
          </a:xfrm>
          <a:prstGeom prst="rect">
            <a:avLst/>
          </a:prstGeom>
        </p:spPr>
      </p:pic>
      <p:sp>
        <p:nvSpPr>
          <p:cNvPr id="71" name="text 1"/>
          <p:cNvSpPr txBox="1"/>
          <p:nvPr/>
        </p:nvSpPr>
        <p:spPr>
          <a:xfrm>
            <a:off x="375748" y="3269159"/>
            <a:ext cx="17132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504333" y="341857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 dirty="0">
              <a:latin typeface="Arial"/>
              <a:cs typeface="Arial"/>
            </a:endParaRPr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63" y="2588072"/>
            <a:ext cx="83742" cy="83742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177" y="2332513"/>
            <a:ext cx="279600" cy="511121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16" y="2327749"/>
            <a:ext cx="289125" cy="520646"/>
          </a:xfrm>
          <a:prstGeom prst="rect">
            <a:avLst/>
          </a:prstGeom>
        </p:spPr>
      </p:pic>
      <p:sp>
        <p:nvSpPr>
          <p:cNvPr id="77" name="text 1"/>
          <p:cNvSpPr txBox="1"/>
          <p:nvPr/>
        </p:nvSpPr>
        <p:spPr>
          <a:xfrm>
            <a:off x="4786564" y="241977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4876621" y="2576155"/>
            <a:ext cx="75149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T</a:t>
            </a:r>
            <a:endParaRPr sz="900" dirty="0">
              <a:latin typeface="Arial"/>
              <a:cs typeface="Arial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40" y="2578547"/>
            <a:ext cx="109277" cy="19050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7" y="2547084"/>
            <a:ext cx="105501" cy="81981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6" y="1244124"/>
            <a:ext cx="2948999" cy="655500"/>
          </a:xfrm>
          <a:prstGeom prst="rect">
            <a:avLst/>
          </a:prstGeom>
        </p:spPr>
      </p:pic>
      <p:sp>
        <p:nvSpPr>
          <p:cNvPr id="82" name="text 1"/>
          <p:cNvSpPr txBox="1"/>
          <p:nvPr/>
        </p:nvSpPr>
        <p:spPr>
          <a:xfrm>
            <a:off x="1073852" y="1371103"/>
            <a:ext cx="2180084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b="1" spc="11" dirty="0">
                <a:latin typeface="Arial"/>
                <a:cs typeface="Arial"/>
              </a:rPr>
              <a:t>Many to one</a:t>
            </a:r>
            <a:r>
              <a:rPr sz="1371" spc="11" dirty="0">
                <a:latin typeface="Arial"/>
                <a:cs typeface="Arial"/>
              </a:rPr>
              <a:t>: Encode input</a:t>
            </a:r>
            <a:endParaRPr sz="1300">
              <a:latin typeface="Arial"/>
              <a:cs typeface="Arial"/>
            </a:endParaRPr>
          </a:p>
        </p:txBody>
      </p:sp>
      <p:sp>
        <p:nvSpPr>
          <p:cNvPr id="83" name="text 1"/>
          <p:cNvSpPr txBox="1"/>
          <p:nvPr/>
        </p:nvSpPr>
        <p:spPr>
          <a:xfrm>
            <a:off x="1073852" y="1580652"/>
            <a:ext cx="2165273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sequence in a single vector</a:t>
            </a:r>
            <a:endParaRPr sz="1300">
              <a:latin typeface="Arial"/>
              <a:cs typeface="Arial"/>
            </a:endParaRPr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85" name="Date Placeholder 8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86" name="Footer Placeholder 8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920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1" y="2332513"/>
            <a:ext cx="260092" cy="511121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0" y="2327749"/>
            <a:ext cx="269617" cy="520646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75386" y="241977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91858" y="2739143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93" y="2420538"/>
            <a:ext cx="348760" cy="335165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3" y="2415773"/>
            <a:ext cx="358285" cy="34469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975319" y="2524594"/>
            <a:ext cx="5110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24693" y="2634414"/>
            <a:ext cx="11682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W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20" y="2332513"/>
            <a:ext cx="260092" cy="511121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60" y="2327749"/>
            <a:ext cx="269617" cy="520646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579155" y="241977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95627" y="2739143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56" y="2860547"/>
            <a:ext cx="19050" cy="200507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93" y="2774096"/>
            <a:ext cx="81981" cy="105501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9" y="2578547"/>
            <a:ext cx="139424" cy="1905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93" y="2547084"/>
            <a:ext cx="105500" cy="81981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29" y="2578593"/>
            <a:ext cx="164842" cy="1905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22" y="2547128"/>
            <a:ext cx="105500" cy="81980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58" y="2420538"/>
            <a:ext cx="348760" cy="335165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97" y="2415773"/>
            <a:ext cx="358285" cy="34469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2079084" y="2524594"/>
            <a:ext cx="5110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128457" y="2634414"/>
            <a:ext cx="11682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W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72" y="2332513"/>
            <a:ext cx="279599" cy="511121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08" y="2327749"/>
            <a:ext cx="289124" cy="520646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2692659" y="241977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2709131" y="2739143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88" y="2578547"/>
            <a:ext cx="139424" cy="1905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62" y="2547084"/>
            <a:ext cx="105500" cy="81981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17" y="2860547"/>
            <a:ext cx="19050" cy="200507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1" y="2774096"/>
            <a:ext cx="81980" cy="105501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95" y="2578593"/>
            <a:ext cx="164843" cy="1905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86" y="2547128"/>
            <a:ext cx="105500" cy="8198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24" y="2420538"/>
            <a:ext cx="348761" cy="335165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60" y="2415773"/>
            <a:ext cx="358286" cy="344690"/>
          </a:xfrm>
          <a:prstGeom prst="rect">
            <a:avLst/>
          </a:prstGeom>
        </p:spPr>
      </p:pic>
      <p:sp>
        <p:nvSpPr>
          <p:cNvPr id="42" name="text 1"/>
          <p:cNvSpPr txBox="1"/>
          <p:nvPr/>
        </p:nvSpPr>
        <p:spPr>
          <a:xfrm>
            <a:off x="3182848" y="2524594"/>
            <a:ext cx="5110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text 1"/>
          <p:cNvSpPr txBox="1"/>
          <p:nvPr/>
        </p:nvSpPr>
        <p:spPr>
          <a:xfrm>
            <a:off x="3232221" y="2634414"/>
            <a:ext cx="11682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W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42" y="2332513"/>
            <a:ext cx="279599" cy="511121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78" y="2327749"/>
            <a:ext cx="289124" cy="520646"/>
          </a:xfrm>
          <a:prstGeom prst="rect">
            <a:avLst/>
          </a:prstGeom>
        </p:spPr>
      </p:pic>
      <p:sp>
        <p:nvSpPr>
          <p:cNvPr id="46" name="text 1"/>
          <p:cNvSpPr txBox="1"/>
          <p:nvPr/>
        </p:nvSpPr>
        <p:spPr>
          <a:xfrm>
            <a:off x="3796428" y="241977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3812901" y="2739143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57" y="3051527"/>
            <a:ext cx="260290" cy="511122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597" y="3046766"/>
            <a:ext cx="269815" cy="520647"/>
          </a:xfrm>
          <a:prstGeom prst="rect">
            <a:avLst/>
          </a:prstGeom>
        </p:spPr>
      </p:pic>
      <p:sp>
        <p:nvSpPr>
          <p:cNvPr id="50" name="text 1"/>
          <p:cNvSpPr txBox="1"/>
          <p:nvPr/>
        </p:nvSpPr>
        <p:spPr>
          <a:xfrm>
            <a:off x="3227080" y="3138787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text 1"/>
          <p:cNvSpPr txBox="1"/>
          <p:nvPr/>
        </p:nvSpPr>
        <p:spPr>
          <a:xfrm>
            <a:off x="3238563" y="3458158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5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77" y="2860547"/>
            <a:ext cx="19050" cy="200507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14" y="2774096"/>
            <a:ext cx="81981" cy="105501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47" y="2578547"/>
            <a:ext cx="120115" cy="190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10" y="2547084"/>
            <a:ext cx="105500" cy="81981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58" y="2578593"/>
            <a:ext cx="164842" cy="19050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53" y="2547128"/>
            <a:ext cx="105501" cy="81980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15" y="2578547"/>
            <a:ext cx="109278" cy="19050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43" y="2547084"/>
            <a:ext cx="105500" cy="81981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9" y="2285519"/>
            <a:ext cx="569839" cy="605307"/>
          </a:xfrm>
          <a:prstGeom prst="rect">
            <a:avLst/>
          </a:prstGeom>
        </p:spPr>
      </p:pic>
      <p:sp>
        <p:nvSpPr>
          <p:cNvPr id="61" name="text 1"/>
          <p:cNvSpPr txBox="1"/>
          <p:nvPr/>
        </p:nvSpPr>
        <p:spPr>
          <a:xfrm>
            <a:off x="4250726" y="2424280"/>
            <a:ext cx="23224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pic>
        <p:nvPicPr>
          <p:cNvPr id="6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99" y="3051527"/>
            <a:ext cx="260289" cy="511122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34" y="3046766"/>
            <a:ext cx="269814" cy="520647"/>
          </a:xfrm>
          <a:prstGeom prst="rect">
            <a:avLst/>
          </a:prstGeom>
        </p:spPr>
      </p:pic>
      <p:sp>
        <p:nvSpPr>
          <p:cNvPr id="64" name="text 1"/>
          <p:cNvSpPr txBox="1"/>
          <p:nvPr/>
        </p:nvSpPr>
        <p:spPr>
          <a:xfrm>
            <a:off x="2123320" y="3138787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text 1"/>
          <p:cNvSpPr txBox="1"/>
          <p:nvPr/>
        </p:nvSpPr>
        <p:spPr>
          <a:xfrm>
            <a:off x="2134803" y="3458158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8" y="3051527"/>
            <a:ext cx="260289" cy="511122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74" y="3046766"/>
            <a:ext cx="269814" cy="520647"/>
          </a:xfrm>
          <a:prstGeom prst="rect">
            <a:avLst/>
          </a:prstGeom>
        </p:spPr>
      </p:pic>
      <p:sp>
        <p:nvSpPr>
          <p:cNvPr id="68" name="text 1"/>
          <p:cNvSpPr txBox="1"/>
          <p:nvPr/>
        </p:nvSpPr>
        <p:spPr>
          <a:xfrm>
            <a:off x="1019559" y="3138787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text 1"/>
          <p:cNvSpPr txBox="1"/>
          <p:nvPr/>
        </p:nvSpPr>
        <p:spPr>
          <a:xfrm>
            <a:off x="1031042" y="3458158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70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1" y="3269879"/>
            <a:ext cx="348760" cy="335165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0" y="3265114"/>
            <a:ext cx="358285" cy="344690"/>
          </a:xfrm>
          <a:prstGeom prst="rect">
            <a:avLst/>
          </a:prstGeom>
        </p:spPr>
      </p:pic>
      <p:sp>
        <p:nvSpPr>
          <p:cNvPr id="72" name="text 1"/>
          <p:cNvSpPr txBox="1"/>
          <p:nvPr/>
        </p:nvSpPr>
        <p:spPr>
          <a:xfrm>
            <a:off x="375748" y="3269159"/>
            <a:ext cx="17132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375749" y="3588530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6" y="2672028"/>
            <a:ext cx="4023328" cy="1487734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63" y="2588072"/>
            <a:ext cx="83742" cy="83742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177" y="2332513"/>
            <a:ext cx="279600" cy="511121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16" y="2327749"/>
            <a:ext cx="289125" cy="520646"/>
          </a:xfrm>
          <a:prstGeom prst="rect">
            <a:avLst/>
          </a:prstGeom>
        </p:spPr>
      </p:pic>
      <p:sp>
        <p:nvSpPr>
          <p:cNvPr id="78" name="text 1"/>
          <p:cNvSpPr txBox="1"/>
          <p:nvPr/>
        </p:nvSpPr>
        <p:spPr>
          <a:xfrm>
            <a:off x="4786564" y="241977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text 1"/>
          <p:cNvSpPr txBox="1"/>
          <p:nvPr/>
        </p:nvSpPr>
        <p:spPr>
          <a:xfrm>
            <a:off x="4799798" y="2739143"/>
            <a:ext cx="75149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40" y="2578547"/>
            <a:ext cx="109277" cy="19050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7" y="2547084"/>
            <a:ext cx="105501" cy="81981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138" y="2587597"/>
            <a:ext cx="109350" cy="19050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38" y="2556132"/>
            <a:ext cx="105500" cy="81980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601" y="1549624"/>
            <a:ext cx="260100" cy="511200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40" y="1544863"/>
            <a:ext cx="269625" cy="520725"/>
          </a:xfrm>
          <a:prstGeom prst="rect">
            <a:avLst/>
          </a:prstGeom>
        </p:spPr>
      </p:pic>
      <p:sp>
        <p:nvSpPr>
          <p:cNvPr id="86" name="text 1"/>
          <p:cNvSpPr txBox="1"/>
          <p:nvPr/>
        </p:nvSpPr>
        <p:spPr>
          <a:xfrm>
            <a:off x="6105228" y="1636923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6116711" y="1956294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8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47" y="1549611"/>
            <a:ext cx="260099" cy="5112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83" y="1544851"/>
            <a:ext cx="269624" cy="520725"/>
          </a:xfrm>
          <a:prstGeom prst="rect">
            <a:avLst/>
          </a:prstGeom>
        </p:spPr>
      </p:pic>
      <p:sp>
        <p:nvSpPr>
          <p:cNvPr id="90" name="text 1"/>
          <p:cNvSpPr txBox="1"/>
          <p:nvPr/>
        </p:nvSpPr>
        <p:spPr>
          <a:xfrm>
            <a:off x="7215272" y="1636911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" name="text 1"/>
          <p:cNvSpPr txBox="1"/>
          <p:nvPr/>
        </p:nvSpPr>
        <p:spPr>
          <a:xfrm>
            <a:off x="7226755" y="1956282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92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41" y="2060699"/>
            <a:ext cx="1500" cy="2985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3" y="2165474"/>
            <a:ext cx="19975" cy="203251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28" y="2079025"/>
            <a:ext cx="81979" cy="105657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48" y="2060699"/>
            <a:ext cx="5099" cy="2985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975" y="2165457"/>
            <a:ext cx="22197" cy="203266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15" y="2079021"/>
            <a:ext cx="81971" cy="106025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71" y="2335517"/>
            <a:ext cx="569700" cy="605400"/>
          </a:xfrm>
          <a:prstGeom prst="rect">
            <a:avLst/>
          </a:prstGeom>
        </p:spPr>
      </p:pic>
      <p:sp>
        <p:nvSpPr>
          <p:cNvPr id="99" name="text 1"/>
          <p:cNvSpPr txBox="1"/>
          <p:nvPr/>
        </p:nvSpPr>
        <p:spPr>
          <a:xfrm>
            <a:off x="8324901" y="2474280"/>
            <a:ext cx="23224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pic>
        <p:nvPicPr>
          <p:cNvPr id="100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6" y="1244124"/>
            <a:ext cx="2948999" cy="655500"/>
          </a:xfrm>
          <a:prstGeom prst="rect">
            <a:avLst/>
          </a:prstGeom>
        </p:spPr>
      </p:pic>
      <p:sp>
        <p:nvSpPr>
          <p:cNvPr id="101" name="text 1"/>
          <p:cNvSpPr txBox="1"/>
          <p:nvPr/>
        </p:nvSpPr>
        <p:spPr>
          <a:xfrm>
            <a:off x="1073852" y="1371103"/>
            <a:ext cx="2180084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b="1" spc="11" dirty="0">
                <a:latin typeface="Arial"/>
                <a:cs typeface="Arial"/>
              </a:rPr>
              <a:t>Many to one</a:t>
            </a:r>
            <a:r>
              <a:rPr sz="1371" spc="11" dirty="0">
                <a:latin typeface="Arial"/>
                <a:cs typeface="Arial"/>
              </a:rPr>
              <a:t>: Encode input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2" name="text 1"/>
          <p:cNvSpPr txBox="1"/>
          <p:nvPr/>
        </p:nvSpPr>
        <p:spPr>
          <a:xfrm>
            <a:off x="1073852" y="1580652"/>
            <a:ext cx="2165273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sequence in a single vector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03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00" y="823127"/>
            <a:ext cx="2949000" cy="655499"/>
          </a:xfrm>
          <a:prstGeom prst="rect">
            <a:avLst/>
          </a:prstGeom>
        </p:spPr>
      </p:pic>
      <p:sp>
        <p:nvSpPr>
          <p:cNvPr id="104" name="text 1"/>
          <p:cNvSpPr txBox="1"/>
          <p:nvPr/>
        </p:nvSpPr>
        <p:spPr>
          <a:xfrm>
            <a:off x="5352829" y="950103"/>
            <a:ext cx="2389693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b="1" spc="11" dirty="0">
                <a:latin typeface="Arial"/>
                <a:cs typeface="Arial"/>
              </a:rPr>
              <a:t>One to many</a:t>
            </a:r>
            <a:r>
              <a:rPr sz="1371" spc="11" dirty="0">
                <a:latin typeface="Arial"/>
                <a:cs typeface="Arial"/>
              </a:rPr>
              <a:t>: Produce output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5" name="text 1"/>
          <p:cNvSpPr txBox="1"/>
          <p:nvPr/>
        </p:nvSpPr>
        <p:spPr>
          <a:xfrm>
            <a:off x="5352825" y="1159652"/>
            <a:ext cx="2670668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sequence from single input vector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70" y="2447225"/>
            <a:ext cx="348761" cy="335165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06" y="2442461"/>
            <a:ext cx="358286" cy="344690"/>
          </a:xfrm>
          <a:prstGeom prst="rect">
            <a:avLst/>
          </a:prstGeom>
        </p:spPr>
      </p:pic>
      <p:sp>
        <p:nvSpPr>
          <p:cNvPr id="108" name="text 1"/>
          <p:cNvSpPr txBox="1"/>
          <p:nvPr/>
        </p:nvSpPr>
        <p:spPr>
          <a:xfrm>
            <a:off x="5497893" y="2551281"/>
            <a:ext cx="5110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9" name="text 1"/>
          <p:cNvSpPr txBox="1"/>
          <p:nvPr/>
        </p:nvSpPr>
        <p:spPr>
          <a:xfrm>
            <a:off x="5547267" y="2661101"/>
            <a:ext cx="11682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W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10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97" y="2359201"/>
            <a:ext cx="260093" cy="511121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33" y="2354436"/>
            <a:ext cx="269618" cy="520646"/>
          </a:xfrm>
          <a:prstGeom prst="rect">
            <a:avLst/>
          </a:prstGeom>
        </p:spPr>
      </p:pic>
      <p:sp>
        <p:nvSpPr>
          <p:cNvPr id="112" name="text 1"/>
          <p:cNvSpPr txBox="1"/>
          <p:nvPr/>
        </p:nvSpPr>
        <p:spPr>
          <a:xfrm>
            <a:off x="6101730" y="2446459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3" name="text 1"/>
          <p:cNvSpPr txBox="1"/>
          <p:nvPr/>
        </p:nvSpPr>
        <p:spPr>
          <a:xfrm>
            <a:off x="6118202" y="2765830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1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06" y="2605281"/>
            <a:ext cx="164843" cy="19050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97" y="2573815"/>
            <a:ext cx="105500" cy="81980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33" y="2447225"/>
            <a:ext cx="348760" cy="335165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73" y="2442461"/>
            <a:ext cx="358285" cy="344690"/>
          </a:xfrm>
          <a:prstGeom prst="rect">
            <a:avLst/>
          </a:prstGeom>
        </p:spPr>
      </p:pic>
      <p:sp>
        <p:nvSpPr>
          <p:cNvPr id="118" name="text 1"/>
          <p:cNvSpPr txBox="1"/>
          <p:nvPr/>
        </p:nvSpPr>
        <p:spPr>
          <a:xfrm>
            <a:off x="6601659" y="2551281"/>
            <a:ext cx="5110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9" name="text 1"/>
          <p:cNvSpPr txBox="1"/>
          <p:nvPr/>
        </p:nvSpPr>
        <p:spPr>
          <a:xfrm>
            <a:off x="6651033" y="2661101"/>
            <a:ext cx="11682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W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20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45" y="2359201"/>
            <a:ext cx="279600" cy="511121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085" y="2354436"/>
            <a:ext cx="289125" cy="520646"/>
          </a:xfrm>
          <a:prstGeom prst="rect">
            <a:avLst/>
          </a:prstGeom>
        </p:spPr>
      </p:pic>
      <p:sp>
        <p:nvSpPr>
          <p:cNvPr id="122" name="text 1"/>
          <p:cNvSpPr txBox="1"/>
          <p:nvPr/>
        </p:nvSpPr>
        <p:spPr>
          <a:xfrm>
            <a:off x="7215234" y="2446459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3" name="text 1"/>
          <p:cNvSpPr txBox="1"/>
          <p:nvPr/>
        </p:nvSpPr>
        <p:spPr>
          <a:xfrm>
            <a:off x="7231706" y="2765830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2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63" y="2605235"/>
            <a:ext cx="139424" cy="19050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39" y="2573769"/>
            <a:ext cx="105501" cy="8198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170" y="2605281"/>
            <a:ext cx="164843" cy="1905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62" y="2573815"/>
            <a:ext cx="105500" cy="8198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699" y="2447225"/>
            <a:ext cx="348761" cy="335165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35" y="2442461"/>
            <a:ext cx="358286" cy="344690"/>
          </a:xfrm>
          <a:prstGeom prst="rect">
            <a:avLst/>
          </a:prstGeom>
        </p:spPr>
      </p:pic>
      <p:sp>
        <p:nvSpPr>
          <p:cNvPr id="130" name="text 1"/>
          <p:cNvSpPr txBox="1"/>
          <p:nvPr/>
        </p:nvSpPr>
        <p:spPr>
          <a:xfrm>
            <a:off x="7705423" y="2551281"/>
            <a:ext cx="5110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1" name="text 1"/>
          <p:cNvSpPr txBox="1"/>
          <p:nvPr/>
        </p:nvSpPr>
        <p:spPr>
          <a:xfrm>
            <a:off x="7754797" y="2661101"/>
            <a:ext cx="11682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W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20" y="2605235"/>
            <a:ext cx="120114" cy="19050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985" y="2573769"/>
            <a:ext cx="105500" cy="81980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33" y="2605281"/>
            <a:ext cx="164842" cy="19050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28" y="2573815"/>
            <a:ext cx="105501" cy="81980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98" y="3296566"/>
            <a:ext cx="348761" cy="335165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833" y="3291801"/>
            <a:ext cx="358286" cy="344690"/>
          </a:xfrm>
          <a:prstGeom prst="rect">
            <a:avLst/>
          </a:prstGeom>
        </p:spPr>
      </p:pic>
      <p:sp>
        <p:nvSpPr>
          <p:cNvPr id="138" name="text 1"/>
          <p:cNvSpPr txBox="1"/>
          <p:nvPr/>
        </p:nvSpPr>
        <p:spPr>
          <a:xfrm>
            <a:off x="4898324" y="3295847"/>
            <a:ext cx="17132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9" name="text 1"/>
          <p:cNvSpPr txBox="1"/>
          <p:nvPr/>
        </p:nvSpPr>
        <p:spPr>
          <a:xfrm>
            <a:off x="4898323" y="3615218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40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53" y="2698717"/>
            <a:ext cx="2725971" cy="1288373"/>
          </a:xfrm>
          <a:prstGeom prst="rect">
            <a:avLst/>
          </a:prstGeom>
        </p:spPr>
      </p:pic>
      <p:sp>
        <p:nvSpPr>
          <p:cNvPr id="141" name="text 1"/>
          <p:cNvSpPr txBox="1"/>
          <p:nvPr/>
        </p:nvSpPr>
        <p:spPr>
          <a:xfrm>
            <a:off x="395652" y="171602"/>
            <a:ext cx="4342535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 err="1" smtClean="0">
                <a:latin typeface="Arial"/>
                <a:cs typeface="Arial"/>
              </a:rPr>
              <a:t>Seq</a:t>
            </a:r>
            <a:r>
              <a:rPr sz="2800" spc="11" dirty="0" smtClean="0">
                <a:latin typeface="Arial"/>
                <a:cs typeface="Arial"/>
              </a:rPr>
              <a:t> </a:t>
            </a:r>
            <a:r>
              <a:rPr sz="2800" spc="11" dirty="0">
                <a:latin typeface="Arial"/>
                <a:cs typeface="Arial"/>
              </a:rPr>
              <a:t>to </a:t>
            </a:r>
            <a:r>
              <a:rPr sz="2800" spc="11" dirty="0" err="1" smtClean="0">
                <a:latin typeface="Arial"/>
                <a:cs typeface="Arial"/>
              </a:rPr>
              <a:t>Seq</a:t>
            </a:r>
            <a:r>
              <a:rPr sz="2800" spc="11" dirty="0" smtClean="0">
                <a:latin typeface="Arial"/>
                <a:cs typeface="Arial"/>
              </a:rPr>
              <a:t>: </a:t>
            </a:r>
            <a:r>
              <a:rPr sz="2800" spc="11" dirty="0">
                <a:latin typeface="Arial"/>
                <a:cs typeface="Arial"/>
              </a:rPr>
              <a:t>Many-to-one +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3" name="text 1"/>
          <p:cNvSpPr txBox="1"/>
          <p:nvPr/>
        </p:nvSpPr>
        <p:spPr>
          <a:xfrm>
            <a:off x="4835977" y="171602"/>
            <a:ext cx="320554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one-to-many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205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" y="1028700"/>
            <a:ext cx="2765100" cy="2908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36551" y="1185140"/>
            <a:ext cx="10372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Example: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36551" y="1547090"/>
            <a:ext cx="168828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Character-level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36549" y="1909040"/>
            <a:ext cx="184076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Language Model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36550" y="2632940"/>
            <a:ext cx="122104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Vocabulary: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36553" y="2994890"/>
            <a:ext cx="76931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[h,e,l,o]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36551" y="3718790"/>
            <a:ext cx="17409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Example training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36550" y="4080740"/>
            <a:ext cx="107709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sequence: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36550" y="4442691"/>
            <a:ext cx="77931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“hello”</a:t>
            </a:r>
            <a:endParaRPr>
              <a:latin typeface="Arial"/>
              <a:cs typeface="Arial"/>
            </a:endParaRPr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74" y="835350"/>
            <a:ext cx="5260924" cy="4228574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537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4" y="1104900"/>
            <a:ext cx="2765100" cy="2908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02971" y="1261340"/>
            <a:ext cx="10372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Example: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2971" y="1623290"/>
            <a:ext cx="168828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Character-level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02969" y="1985240"/>
            <a:ext cx="184076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Language Model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02970" y="2709140"/>
            <a:ext cx="122104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Vocabulary: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2973" y="3071090"/>
            <a:ext cx="76931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[h,e,l,o]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02971" y="3794990"/>
            <a:ext cx="17409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Example training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02970" y="4156940"/>
            <a:ext cx="107709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sequence: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02970" y="4518891"/>
            <a:ext cx="77931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“hello”</a:t>
            </a:r>
            <a:endParaRPr>
              <a:latin typeface="Arial"/>
              <a:cs typeface="Arial"/>
            </a:endParaRPr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94" y="911552"/>
            <a:ext cx="5260924" cy="4228575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94" y="911550"/>
            <a:ext cx="5260924" cy="4228574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19" y="904475"/>
            <a:ext cx="6169200" cy="16938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44" y="1365839"/>
            <a:ext cx="4438650" cy="428625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44" y="1365839"/>
            <a:ext cx="4438650" cy="428625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19" y="1356314"/>
            <a:ext cx="4457700" cy="447675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672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4" y="1104900"/>
            <a:ext cx="2765100" cy="2908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02971" y="1261340"/>
            <a:ext cx="10372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Example: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2971" y="1623290"/>
            <a:ext cx="168828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Character-level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02969" y="1985240"/>
            <a:ext cx="184076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Language Model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02970" y="2709140"/>
            <a:ext cx="122104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Vocabulary: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2973" y="3071090"/>
            <a:ext cx="76931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[h,e,l,o]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02971" y="3794990"/>
            <a:ext cx="174098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Example training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02970" y="4156940"/>
            <a:ext cx="107709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sequence:</a:t>
            </a:r>
            <a:endParaRPr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02970" y="4518891"/>
            <a:ext cx="77931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“hello”</a:t>
            </a:r>
            <a:endParaRPr>
              <a:latin typeface="Arial"/>
              <a:cs typeface="Arial"/>
            </a:endParaRPr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94" y="911552"/>
            <a:ext cx="5260924" cy="4228575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94" y="911550"/>
            <a:ext cx="5260924" cy="4228574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663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2" y="876300"/>
            <a:ext cx="3462900" cy="2908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92299" y="1032740"/>
            <a:ext cx="10372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Example: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92299" y="1394690"/>
            <a:ext cx="168828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Character-level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92297" y="1756640"/>
            <a:ext cx="184076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Language Model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92301" y="2118590"/>
            <a:ext cx="10500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Sampling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92298" y="2842490"/>
            <a:ext cx="122104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Vocabulary: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92301" y="3204440"/>
            <a:ext cx="76931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[h,e,l,o]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92300" y="3922445"/>
            <a:ext cx="2444131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At test-time sample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92296" y="4255821"/>
            <a:ext cx="3145092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characters one at a time,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92301" y="4589197"/>
            <a:ext cx="2412263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feed back to model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47" y="4829700"/>
            <a:ext cx="127500" cy="127500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599" y="4771547"/>
            <a:ext cx="127500" cy="127500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25" y="800950"/>
            <a:ext cx="3909900" cy="1816800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24100"/>
            <a:ext cx="3909874" cy="2860324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09" y="2072719"/>
            <a:ext cx="3909875" cy="3142638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50" y="4949225"/>
            <a:ext cx="127500" cy="1275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0" y="1495452"/>
            <a:ext cx="348000" cy="696299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9" y="1490687"/>
            <a:ext cx="357525" cy="705824"/>
          </a:xfrm>
          <a:prstGeom prst="rect">
            <a:avLst/>
          </a:prstGeom>
        </p:spPr>
      </p:pic>
      <p:sp>
        <p:nvSpPr>
          <p:cNvPr id="129" name="text 1"/>
          <p:cNvSpPr txBox="1"/>
          <p:nvPr/>
        </p:nvSpPr>
        <p:spPr>
          <a:xfrm>
            <a:off x="6027725" y="16034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0" name="text 1"/>
          <p:cNvSpPr txBox="1"/>
          <p:nvPr/>
        </p:nvSpPr>
        <p:spPr>
          <a:xfrm>
            <a:off x="6027725" y="17367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1" name="text 1"/>
          <p:cNvSpPr txBox="1"/>
          <p:nvPr/>
        </p:nvSpPr>
        <p:spPr>
          <a:xfrm>
            <a:off x="6027725" y="18701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132" name="text 1"/>
          <p:cNvSpPr txBox="1"/>
          <p:nvPr/>
        </p:nvSpPr>
        <p:spPr>
          <a:xfrm>
            <a:off x="6027725" y="20034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47" y="1495452"/>
            <a:ext cx="348000" cy="696299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86" y="1490687"/>
            <a:ext cx="357525" cy="705824"/>
          </a:xfrm>
          <a:prstGeom prst="rect">
            <a:avLst/>
          </a:prstGeom>
        </p:spPr>
      </p:pic>
      <p:sp>
        <p:nvSpPr>
          <p:cNvPr id="135" name="text 1"/>
          <p:cNvSpPr txBox="1"/>
          <p:nvPr/>
        </p:nvSpPr>
        <p:spPr>
          <a:xfrm>
            <a:off x="6725373" y="16034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</p:txBody>
      </p:sp>
      <p:sp>
        <p:nvSpPr>
          <p:cNvPr id="136" name="text 1"/>
          <p:cNvSpPr txBox="1"/>
          <p:nvPr/>
        </p:nvSpPr>
        <p:spPr>
          <a:xfrm>
            <a:off x="6725373" y="17367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</p:txBody>
      </p:sp>
      <p:sp>
        <p:nvSpPr>
          <p:cNvPr id="137" name="text 1"/>
          <p:cNvSpPr txBox="1"/>
          <p:nvPr/>
        </p:nvSpPr>
        <p:spPr>
          <a:xfrm>
            <a:off x="6725373" y="18701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</p:txBody>
      </p:sp>
      <p:sp>
        <p:nvSpPr>
          <p:cNvPr id="138" name="text 1"/>
          <p:cNvSpPr txBox="1"/>
          <p:nvPr/>
        </p:nvSpPr>
        <p:spPr>
          <a:xfrm>
            <a:off x="6725373" y="20034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22" y="1495452"/>
            <a:ext cx="348000" cy="696299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62" y="1490687"/>
            <a:ext cx="357525" cy="705824"/>
          </a:xfrm>
          <a:prstGeom prst="rect">
            <a:avLst/>
          </a:prstGeom>
        </p:spPr>
      </p:pic>
      <p:sp>
        <p:nvSpPr>
          <p:cNvPr id="141" name="text 1"/>
          <p:cNvSpPr txBox="1"/>
          <p:nvPr/>
        </p:nvSpPr>
        <p:spPr>
          <a:xfrm>
            <a:off x="7395147" y="16034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</p:txBody>
      </p:sp>
      <p:sp>
        <p:nvSpPr>
          <p:cNvPr id="142" name="text 1"/>
          <p:cNvSpPr txBox="1"/>
          <p:nvPr/>
        </p:nvSpPr>
        <p:spPr>
          <a:xfrm>
            <a:off x="7395147" y="17367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.17</a:t>
            </a:r>
            <a:endParaRPr sz="900">
              <a:latin typeface="Arial"/>
              <a:cs typeface="Arial"/>
            </a:endParaRPr>
          </a:p>
        </p:txBody>
      </p:sp>
      <p:sp>
        <p:nvSpPr>
          <p:cNvPr id="143" name="text 1"/>
          <p:cNvSpPr txBox="1"/>
          <p:nvPr/>
        </p:nvSpPr>
        <p:spPr>
          <a:xfrm>
            <a:off x="7395147" y="18701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.68</a:t>
            </a:r>
            <a:endParaRPr sz="900">
              <a:latin typeface="Arial"/>
              <a:cs typeface="Arial"/>
            </a:endParaRPr>
          </a:p>
        </p:txBody>
      </p:sp>
      <p:sp>
        <p:nvSpPr>
          <p:cNvPr id="144" name="text 1"/>
          <p:cNvSpPr txBox="1"/>
          <p:nvPr/>
        </p:nvSpPr>
        <p:spPr>
          <a:xfrm>
            <a:off x="7395147" y="20034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00" y="1495452"/>
            <a:ext cx="347999" cy="696299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35" y="1490687"/>
            <a:ext cx="357524" cy="705824"/>
          </a:xfrm>
          <a:prstGeom prst="rect">
            <a:avLst/>
          </a:prstGeom>
        </p:spPr>
      </p:pic>
      <p:sp>
        <p:nvSpPr>
          <p:cNvPr id="147" name="text 1"/>
          <p:cNvSpPr txBox="1"/>
          <p:nvPr/>
        </p:nvSpPr>
        <p:spPr>
          <a:xfrm>
            <a:off x="8113023" y="16034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</p:txBody>
      </p:sp>
      <p:sp>
        <p:nvSpPr>
          <p:cNvPr id="148" name="text 1"/>
          <p:cNvSpPr txBox="1"/>
          <p:nvPr/>
        </p:nvSpPr>
        <p:spPr>
          <a:xfrm>
            <a:off x="8113023" y="17367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9" name="text 1"/>
          <p:cNvSpPr txBox="1"/>
          <p:nvPr/>
        </p:nvSpPr>
        <p:spPr>
          <a:xfrm>
            <a:off x="8113023" y="18701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.08</a:t>
            </a:r>
            <a:endParaRPr sz="900">
              <a:latin typeface="Arial"/>
              <a:cs typeface="Arial"/>
            </a:endParaRPr>
          </a:p>
        </p:txBody>
      </p:sp>
      <p:sp>
        <p:nvSpPr>
          <p:cNvPr id="150" name="text 1"/>
          <p:cNvSpPr txBox="1"/>
          <p:nvPr/>
        </p:nvSpPr>
        <p:spPr>
          <a:xfrm>
            <a:off x="8113023" y="20034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.79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39" y="2244139"/>
            <a:ext cx="9525" cy="89475"/>
          </a:xfrm>
          <a:prstGeom prst="rect">
            <a:avLst/>
          </a:prstGeom>
        </p:spPr>
      </p:pic>
      <p:pic>
        <p:nvPicPr>
          <p:cNvPr id="15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04" y="2200912"/>
            <a:ext cx="40990" cy="52750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90" y="2244287"/>
            <a:ext cx="9525" cy="89474"/>
          </a:xfrm>
          <a:prstGeom prst="rect">
            <a:avLst/>
          </a:prstGeom>
        </p:spPr>
      </p:pic>
      <p:pic>
        <p:nvPicPr>
          <p:cNvPr id="15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54" y="2201062"/>
            <a:ext cx="40990" cy="52750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64" y="2244287"/>
            <a:ext cx="9525" cy="89474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30" y="2201062"/>
            <a:ext cx="40990" cy="52750"/>
          </a:xfrm>
          <a:prstGeom prst="rect">
            <a:avLst/>
          </a:prstGeom>
        </p:spPr>
      </p:pic>
      <p:pic>
        <p:nvPicPr>
          <p:cNvPr id="15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39" y="2244287"/>
            <a:ext cx="9525" cy="89474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805" y="2201062"/>
            <a:ext cx="40990" cy="52750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875" y="1681150"/>
            <a:ext cx="998700" cy="324900"/>
          </a:xfrm>
          <a:prstGeom prst="rect">
            <a:avLst/>
          </a:prstGeom>
        </p:spPr>
      </p:pic>
      <p:sp>
        <p:nvSpPr>
          <p:cNvPr id="160" name="text 1"/>
          <p:cNvSpPr txBox="1"/>
          <p:nvPr/>
        </p:nvSpPr>
        <p:spPr>
          <a:xfrm>
            <a:off x="4992599" y="1808124"/>
            <a:ext cx="66710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337" y="995825"/>
            <a:ext cx="421200" cy="404400"/>
          </a:xfrm>
          <a:prstGeom prst="rect">
            <a:avLst/>
          </a:prstGeom>
        </p:spPr>
      </p:pic>
      <p:sp>
        <p:nvSpPr>
          <p:cNvPr id="162" name="text 1"/>
          <p:cNvSpPr txBox="1"/>
          <p:nvPr/>
        </p:nvSpPr>
        <p:spPr>
          <a:xfrm>
            <a:off x="6021347" y="1122800"/>
            <a:ext cx="22224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6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39" y="1374014"/>
            <a:ext cx="9525" cy="89475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04" y="1330787"/>
            <a:ext cx="40990" cy="52750"/>
          </a:xfrm>
          <a:prstGeom prst="rect">
            <a:avLst/>
          </a:prstGeom>
        </p:spPr>
      </p:pic>
      <p:pic>
        <p:nvPicPr>
          <p:cNvPr id="16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50" y="973900"/>
            <a:ext cx="421200" cy="404400"/>
          </a:xfrm>
          <a:prstGeom prst="rect">
            <a:avLst/>
          </a:prstGeom>
        </p:spPr>
      </p:pic>
      <p:sp>
        <p:nvSpPr>
          <p:cNvPr id="166" name="text 1"/>
          <p:cNvSpPr txBox="1"/>
          <p:nvPr/>
        </p:nvSpPr>
        <p:spPr>
          <a:xfrm>
            <a:off x="6734735" y="1100876"/>
            <a:ext cx="1629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6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52" y="1352089"/>
            <a:ext cx="9525" cy="89475"/>
          </a:xfrm>
          <a:prstGeom prst="rect">
            <a:avLst/>
          </a:prstGeom>
        </p:spPr>
      </p:pic>
      <p:pic>
        <p:nvPicPr>
          <p:cNvPr id="16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17" y="1308862"/>
            <a:ext cx="40990" cy="52750"/>
          </a:xfrm>
          <a:prstGeom prst="rect">
            <a:avLst/>
          </a:prstGeom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62" y="1003150"/>
            <a:ext cx="421200" cy="404400"/>
          </a:xfrm>
          <a:prstGeom prst="rect">
            <a:avLst/>
          </a:prstGeom>
        </p:spPr>
      </p:pic>
      <p:sp>
        <p:nvSpPr>
          <p:cNvPr id="170" name="text 1"/>
          <p:cNvSpPr txBox="1"/>
          <p:nvPr/>
        </p:nvSpPr>
        <p:spPr>
          <a:xfrm>
            <a:off x="7418447" y="1130124"/>
            <a:ext cx="1629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64" y="1381339"/>
            <a:ext cx="9525" cy="89475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30" y="1338112"/>
            <a:ext cx="40990" cy="52750"/>
          </a:xfrm>
          <a:prstGeom prst="rect">
            <a:avLst/>
          </a:prstGeom>
        </p:spPr>
      </p:pic>
      <p:pic>
        <p:nvPicPr>
          <p:cNvPr id="17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90" y="995825"/>
            <a:ext cx="421199" cy="404400"/>
          </a:xfrm>
          <a:prstGeom prst="rect">
            <a:avLst/>
          </a:prstGeom>
        </p:spPr>
      </p:pic>
      <p:sp>
        <p:nvSpPr>
          <p:cNvPr id="174" name="text 1"/>
          <p:cNvSpPr txBox="1"/>
          <p:nvPr/>
        </p:nvSpPr>
        <p:spPr>
          <a:xfrm>
            <a:off x="8092698" y="1122800"/>
            <a:ext cx="22224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“o”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27" y="1374014"/>
            <a:ext cx="9525" cy="89475"/>
          </a:xfrm>
          <a:prstGeom prst="rect">
            <a:avLst/>
          </a:prstGeom>
        </p:spPr>
      </p:pic>
      <p:pic>
        <p:nvPicPr>
          <p:cNvPr id="17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92" y="1330787"/>
            <a:ext cx="40990" cy="52750"/>
          </a:xfrm>
          <a:prstGeom prst="rect">
            <a:avLst/>
          </a:prstGeom>
        </p:spPr>
      </p:pic>
      <p:pic>
        <p:nvPicPr>
          <p:cNvPr id="1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875" y="1133825"/>
            <a:ext cx="998700" cy="324900"/>
          </a:xfrm>
          <a:prstGeom prst="rect">
            <a:avLst/>
          </a:prstGeom>
        </p:spPr>
      </p:pic>
      <p:sp>
        <p:nvSpPr>
          <p:cNvPr id="178" name="text 1"/>
          <p:cNvSpPr txBox="1"/>
          <p:nvPr/>
        </p:nvSpPr>
        <p:spPr>
          <a:xfrm>
            <a:off x="4992601" y="1260800"/>
            <a:ext cx="61600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00" y="973900"/>
            <a:ext cx="127500" cy="127500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02" y="4891072"/>
            <a:ext cx="127500" cy="127500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00" y="1050100"/>
            <a:ext cx="127500" cy="127500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34" y="4919146"/>
            <a:ext cx="127500" cy="127500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800" y="1050100"/>
            <a:ext cx="127500" cy="1275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25" y="754750"/>
            <a:ext cx="1727700" cy="45039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75" y="754748"/>
            <a:ext cx="1727700" cy="450390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339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136" y="784067"/>
            <a:ext cx="3909900" cy="18168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62" y="2037998"/>
            <a:ext cx="3909875" cy="3142638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2" y="876300"/>
            <a:ext cx="3462900" cy="2908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92299" y="1032740"/>
            <a:ext cx="10372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Example:</a:t>
            </a:r>
            <a:endParaRPr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92299" y="1394690"/>
            <a:ext cx="168828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Character-level</a:t>
            </a:r>
            <a:endParaRPr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92297" y="1756640"/>
            <a:ext cx="184076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Language Model</a:t>
            </a:r>
            <a:endParaRPr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92301" y="2118590"/>
            <a:ext cx="10500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Sampling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92298" y="2842490"/>
            <a:ext cx="122104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Vocabulary:</a:t>
            </a:r>
            <a:endParaRPr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92301" y="3204440"/>
            <a:ext cx="76931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[h,e,l,o]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92300" y="3922445"/>
            <a:ext cx="2444131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At test-time sample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92296" y="4255821"/>
            <a:ext cx="3145092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characters one at a time,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92301" y="4589197"/>
            <a:ext cx="2412263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feed back to model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47" y="4829700"/>
            <a:ext cx="127500" cy="127500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599" y="4771547"/>
            <a:ext cx="127500" cy="1275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50" y="4949225"/>
            <a:ext cx="127500" cy="1275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0" y="1495452"/>
            <a:ext cx="348000" cy="696299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9" y="1490687"/>
            <a:ext cx="357525" cy="705824"/>
          </a:xfrm>
          <a:prstGeom prst="rect">
            <a:avLst/>
          </a:prstGeom>
        </p:spPr>
      </p:pic>
      <p:sp>
        <p:nvSpPr>
          <p:cNvPr id="129" name="text 1"/>
          <p:cNvSpPr txBox="1"/>
          <p:nvPr/>
        </p:nvSpPr>
        <p:spPr>
          <a:xfrm>
            <a:off x="6027725" y="16034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0" name="text 1"/>
          <p:cNvSpPr txBox="1"/>
          <p:nvPr/>
        </p:nvSpPr>
        <p:spPr>
          <a:xfrm>
            <a:off x="6027725" y="17367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1" name="text 1"/>
          <p:cNvSpPr txBox="1"/>
          <p:nvPr/>
        </p:nvSpPr>
        <p:spPr>
          <a:xfrm>
            <a:off x="6027725" y="18701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132" name="text 1"/>
          <p:cNvSpPr txBox="1"/>
          <p:nvPr/>
        </p:nvSpPr>
        <p:spPr>
          <a:xfrm>
            <a:off x="6027725" y="20034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47" y="1495452"/>
            <a:ext cx="348000" cy="696299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86" y="1490687"/>
            <a:ext cx="357525" cy="705824"/>
          </a:xfrm>
          <a:prstGeom prst="rect">
            <a:avLst/>
          </a:prstGeom>
        </p:spPr>
      </p:pic>
      <p:sp>
        <p:nvSpPr>
          <p:cNvPr id="135" name="text 1"/>
          <p:cNvSpPr txBox="1"/>
          <p:nvPr/>
        </p:nvSpPr>
        <p:spPr>
          <a:xfrm>
            <a:off x="6725373" y="16034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</p:txBody>
      </p:sp>
      <p:sp>
        <p:nvSpPr>
          <p:cNvPr id="136" name="text 1"/>
          <p:cNvSpPr txBox="1"/>
          <p:nvPr/>
        </p:nvSpPr>
        <p:spPr>
          <a:xfrm>
            <a:off x="6725373" y="17367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</p:txBody>
      </p:sp>
      <p:sp>
        <p:nvSpPr>
          <p:cNvPr id="137" name="text 1"/>
          <p:cNvSpPr txBox="1"/>
          <p:nvPr/>
        </p:nvSpPr>
        <p:spPr>
          <a:xfrm>
            <a:off x="6725373" y="18701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</p:txBody>
      </p:sp>
      <p:sp>
        <p:nvSpPr>
          <p:cNvPr id="138" name="text 1"/>
          <p:cNvSpPr txBox="1"/>
          <p:nvPr/>
        </p:nvSpPr>
        <p:spPr>
          <a:xfrm>
            <a:off x="6725373" y="20034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3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22" y="1495452"/>
            <a:ext cx="348000" cy="696299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62" y="1490687"/>
            <a:ext cx="357525" cy="705824"/>
          </a:xfrm>
          <a:prstGeom prst="rect">
            <a:avLst/>
          </a:prstGeom>
        </p:spPr>
      </p:pic>
      <p:sp>
        <p:nvSpPr>
          <p:cNvPr id="141" name="text 1"/>
          <p:cNvSpPr txBox="1"/>
          <p:nvPr/>
        </p:nvSpPr>
        <p:spPr>
          <a:xfrm>
            <a:off x="7395147" y="16034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</p:txBody>
      </p:sp>
      <p:sp>
        <p:nvSpPr>
          <p:cNvPr id="142" name="text 1"/>
          <p:cNvSpPr txBox="1"/>
          <p:nvPr/>
        </p:nvSpPr>
        <p:spPr>
          <a:xfrm>
            <a:off x="7395147" y="17367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.17</a:t>
            </a:r>
            <a:endParaRPr sz="900">
              <a:latin typeface="Arial"/>
              <a:cs typeface="Arial"/>
            </a:endParaRPr>
          </a:p>
        </p:txBody>
      </p:sp>
      <p:sp>
        <p:nvSpPr>
          <p:cNvPr id="143" name="text 1"/>
          <p:cNvSpPr txBox="1"/>
          <p:nvPr/>
        </p:nvSpPr>
        <p:spPr>
          <a:xfrm>
            <a:off x="7395147" y="18701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.68</a:t>
            </a:r>
            <a:endParaRPr sz="900">
              <a:latin typeface="Arial"/>
              <a:cs typeface="Arial"/>
            </a:endParaRPr>
          </a:p>
        </p:txBody>
      </p:sp>
      <p:sp>
        <p:nvSpPr>
          <p:cNvPr id="144" name="text 1"/>
          <p:cNvSpPr txBox="1"/>
          <p:nvPr/>
        </p:nvSpPr>
        <p:spPr>
          <a:xfrm>
            <a:off x="7395147" y="20034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00" y="1495452"/>
            <a:ext cx="347999" cy="696299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35" y="1490687"/>
            <a:ext cx="357524" cy="705824"/>
          </a:xfrm>
          <a:prstGeom prst="rect">
            <a:avLst/>
          </a:prstGeom>
        </p:spPr>
      </p:pic>
      <p:sp>
        <p:nvSpPr>
          <p:cNvPr id="147" name="text 1"/>
          <p:cNvSpPr txBox="1"/>
          <p:nvPr/>
        </p:nvSpPr>
        <p:spPr>
          <a:xfrm>
            <a:off x="8113023" y="16034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</p:txBody>
      </p:sp>
      <p:sp>
        <p:nvSpPr>
          <p:cNvPr id="148" name="text 1"/>
          <p:cNvSpPr txBox="1"/>
          <p:nvPr/>
        </p:nvSpPr>
        <p:spPr>
          <a:xfrm>
            <a:off x="8113023" y="17367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9" name="text 1"/>
          <p:cNvSpPr txBox="1"/>
          <p:nvPr/>
        </p:nvSpPr>
        <p:spPr>
          <a:xfrm>
            <a:off x="8113023" y="1870121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.08</a:t>
            </a:r>
            <a:endParaRPr sz="900">
              <a:latin typeface="Arial"/>
              <a:cs typeface="Arial"/>
            </a:endParaRPr>
          </a:p>
        </p:txBody>
      </p:sp>
      <p:sp>
        <p:nvSpPr>
          <p:cNvPr id="150" name="text 1"/>
          <p:cNvSpPr txBox="1"/>
          <p:nvPr/>
        </p:nvSpPr>
        <p:spPr>
          <a:xfrm>
            <a:off x="8113023" y="2003470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.79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5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39" y="2244139"/>
            <a:ext cx="9525" cy="89475"/>
          </a:xfrm>
          <a:prstGeom prst="rect">
            <a:avLst/>
          </a:prstGeom>
        </p:spPr>
      </p:pic>
      <p:pic>
        <p:nvPicPr>
          <p:cNvPr id="15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04" y="2200912"/>
            <a:ext cx="40990" cy="52750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90" y="2244287"/>
            <a:ext cx="9525" cy="89474"/>
          </a:xfrm>
          <a:prstGeom prst="rect">
            <a:avLst/>
          </a:prstGeom>
        </p:spPr>
      </p:pic>
      <p:pic>
        <p:nvPicPr>
          <p:cNvPr id="1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54" y="2201062"/>
            <a:ext cx="40990" cy="52750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64" y="2244287"/>
            <a:ext cx="9525" cy="89474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30" y="2201062"/>
            <a:ext cx="40990" cy="52750"/>
          </a:xfrm>
          <a:prstGeom prst="rect">
            <a:avLst/>
          </a:prstGeom>
        </p:spPr>
      </p:pic>
      <p:pic>
        <p:nvPicPr>
          <p:cNvPr id="15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39" y="2244287"/>
            <a:ext cx="9525" cy="89474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805" y="2201062"/>
            <a:ext cx="40990" cy="52750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875" y="1681150"/>
            <a:ext cx="998700" cy="324900"/>
          </a:xfrm>
          <a:prstGeom prst="rect">
            <a:avLst/>
          </a:prstGeom>
        </p:spPr>
      </p:pic>
      <p:sp>
        <p:nvSpPr>
          <p:cNvPr id="160" name="text 1"/>
          <p:cNvSpPr txBox="1"/>
          <p:nvPr/>
        </p:nvSpPr>
        <p:spPr>
          <a:xfrm>
            <a:off x="4992599" y="1808124"/>
            <a:ext cx="66710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6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337" y="995825"/>
            <a:ext cx="421200" cy="404400"/>
          </a:xfrm>
          <a:prstGeom prst="rect">
            <a:avLst/>
          </a:prstGeom>
        </p:spPr>
      </p:pic>
      <p:sp>
        <p:nvSpPr>
          <p:cNvPr id="162" name="text 1"/>
          <p:cNvSpPr txBox="1"/>
          <p:nvPr/>
        </p:nvSpPr>
        <p:spPr>
          <a:xfrm>
            <a:off x="6021347" y="1122800"/>
            <a:ext cx="22224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6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39" y="1374014"/>
            <a:ext cx="9525" cy="89475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04" y="1330787"/>
            <a:ext cx="40990" cy="52750"/>
          </a:xfrm>
          <a:prstGeom prst="rect">
            <a:avLst/>
          </a:prstGeom>
        </p:spPr>
      </p:pic>
      <p:pic>
        <p:nvPicPr>
          <p:cNvPr id="16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50" y="973900"/>
            <a:ext cx="421200" cy="404400"/>
          </a:xfrm>
          <a:prstGeom prst="rect">
            <a:avLst/>
          </a:prstGeom>
        </p:spPr>
      </p:pic>
      <p:sp>
        <p:nvSpPr>
          <p:cNvPr id="166" name="text 1"/>
          <p:cNvSpPr txBox="1"/>
          <p:nvPr/>
        </p:nvSpPr>
        <p:spPr>
          <a:xfrm>
            <a:off x="6734735" y="1100876"/>
            <a:ext cx="1629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6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52" y="1352089"/>
            <a:ext cx="9525" cy="89475"/>
          </a:xfrm>
          <a:prstGeom prst="rect">
            <a:avLst/>
          </a:prstGeom>
        </p:spPr>
      </p:pic>
      <p:pic>
        <p:nvPicPr>
          <p:cNvPr id="16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17" y="1308862"/>
            <a:ext cx="40990" cy="52750"/>
          </a:xfrm>
          <a:prstGeom prst="rect">
            <a:avLst/>
          </a:prstGeom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62" y="1003150"/>
            <a:ext cx="421200" cy="404400"/>
          </a:xfrm>
          <a:prstGeom prst="rect">
            <a:avLst/>
          </a:prstGeom>
        </p:spPr>
      </p:pic>
      <p:sp>
        <p:nvSpPr>
          <p:cNvPr id="170" name="text 1"/>
          <p:cNvSpPr txBox="1"/>
          <p:nvPr/>
        </p:nvSpPr>
        <p:spPr>
          <a:xfrm>
            <a:off x="7418447" y="1130124"/>
            <a:ext cx="1629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64" y="1381339"/>
            <a:ext cx="9525" cy="89475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30" y="1338112"/>
            <a:ext cx="40990" cy="52750"/>
          </a:xfrm>
          <a:prstGeom prst="rect">
            <a:avLst/>
          </a:prstGeom>
        </p:spPr>
      </p:pic>
      <p:pic>
        <p:nvPicPr>
          <p:cNvPr id="17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90" y="995825"/>
            <a:ext cx="421199" cy="404400"/>
          </a:xfrm>
          <a:prstGeom prst="rect">
            <a:avLst/>
          </a:prstGeom>
        </p:spPr>
      </p:pic>
      <p:sp>
        <p:nvSpPr>
          <p:cNvPr id="174" name="text 1"/>
          <p:cNvSpPr txBox="1"/>
          <p:nvPr/>
        </p:nvSpPr>
        <p:spPr>
          <a:xfrm>
            <a:off x="8092698" y="1122800"/>
            <a:ext cx="22224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“o”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27" y="1374014"/>
            <a:ext cx="9525" cy="89475"/>
          </a:xfrm>
          <a:prstGeom prst="rect">
            <a:avLst/>
          </a:prstGeom>
        </p:spPr>
      </p:pic>
      <p:pic>
        <p:nvPicPr>
          <p:cNvPr id="17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92" y="1330787"/>
            <a:ext cx="40990" cy="52750"/>
          </a:xfrm>
          <a:prstGeom prst="rect">
            <a:avLst/>
          </a:prstGeom>
        </p:spPr>
      </p:pic>
      <p:pic>
        <p:nvPicPr>
          <p:cNvPr id="17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875" y="1133825"/>
            <a:ext cx="998700" cy="324900"/>
          </a:xfrm>
          <a:prstGeom prst="rect">
            <a:avLst/>
          </a:prstGeom>
        </p:spPr>
      </p:pic>
      <p:sp>
        <p:nvSpPr>
          <p:cNvPr id="178" name="text 1"/>
          <p:cNvSpPr txBox="1"/>
          <p:nvPr/>
        </p:nvSpPr>
        <p:spPr>
          <a:xfrm>
            <a:off x="4992601" y="1260800"/>
            <a:ext cx="61600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00" y="973900"/>
            <a:ext cx="127500" cy="127500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02" y="4891072"/>
            <a:ext cx="127500" cy="127500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00" y="1050100"/>
            <a:ext cx="127500" cy="127500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34" y="4919146"/>
            <a:ext cx="127500" cy="127500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800" y="1050100"/>
            <a:ext cx="127500" cy="1275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25" y="754750"/>
            <a:ext cx="1727700" cy="4503900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9" y="842367"/>
            <a:ext cx="446700" cy="4695593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36" y="832842"/>
            <a:ext cx="445305" cy="4573293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31" y="5186945"/>
            <a:ext cx="80966" cy="109735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81" y="5060121"/>
            <a:ext cx="127500" cy="127500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78" y="1606348"/>
            <a:ext cx="348000" cy="696299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217" y="1601583"/>
            <a:ext cx="357525" cy="705824"/>
          </a:xfrm>
          <a:prstGeom prst="rect">
            <a:avLst/>
          </a:prstGeom>
        </p:spPr>
      </p:pic>
      <p:sp>
        <p:nvSpPr>
          <p:cNvPr id="86" name="text 1"/>
          <p:cNvSpPr txBox="1"/>
          <p:nvPr/>
        </p:nvSpPr>
        <p:spPr>
          <a:xfrm>
            <a:off x="6772704" y="1714317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</p:txBody>
      </p:sp>
      <p:sp>
        <p:nvSpPr>
          <p:cNvPr id="87" name="text 1"/>
          <p:cNvSpPr txBox="1"/>
          <p:nvPr/>
        </p:nvSpPr>
        <p:spPr>
          <a:xfrm>
            <a:off x="6772704" y="1847666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text 1"/>
          <p:cNvSpPr txBox="1"/>
          <p:nvPr/>
        </p:nvSpPr>
        <p:spPr>
          <a:xfrm>
            <a:off x="6772704" y="1981017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</p:txBody>
      </p:sp>
      <p:sp>
        <p:nvSpPr>
          <p:cNvPr id="89" name="text 1"/>
          <p:cNvSpPr txBox="1"/>
          <p:nvPr/>
        </p:nvSpPr>
        <p:spPr>
          <a:xfrm>
            <a:off x="6772704" y="2114366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53" y="1606348"/>
            <a:ext cx="348000" cy="696299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93" y="1601583"/>
            <a:ext cx="357525" cy="705824"/>
          </a:xfrm>
          <a:prstGeom prst="rect">
            <a:avLst/>
          </a:prstGeom>
        </p:spPr>
      </p:pic>
      <p:sp>
        <p:nvSpPr>
          <p:cNvPr id="92" name="text 1"/>
          <p:cNvSpPr txBox="1"/>
          <p:nvPr/>
        </p:nvSpPr>
        <p:spPr>
          <a:xfrm>
            <a:off x="7442478" y="1714317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text 1"/>
          <p:cNvSpPr txBox="1"/>
          <p:nvPr/>
        </p:nvSpPr>
        <p:spPr>
          <a:xfrm>
            <a:off x="7442478" y="1847666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.17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text 1"/>
          <p:cNvSpPr txBox="1"/>
          <p:nvPr/>
        </p:nvSpPr>
        <p:spPr>
          <a:xfrm>
            <a:off x="7442478" y="1981017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.68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7442478" y="2114366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31" y="1606348"/>
            <a:ext cx="347999" cy="696299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66" y="1601583"/>
            <a:ext cx="357524" cy="705824"/>
          </a:xfrm>
          <a:prstGeom prst="rect">
            <a:avLst/>
          </a:prstGeom>
        </p:spPr>
      </p:pic>
      <p:sp>
        <p:nvSpPr>
          <p:cNvPr id="98" name="text 1"/>
          <p:cNvSpPr txBox="1"/>
          <p:nvPr/>
        </p:nvSpPr>
        <p:spPr>
          <a:xfrm>
            <a:off x="8160354" y="1714317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text 1"/>
          <p:cNvSpPr txBox="1"/>
          <p:nvPr/>
        </p:nvSpPr>
        <p:spPr>
          <a:xfrm>
            <a:off x="8160354" y="1847666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text 1"/>
          <p:cNvSpPr txBox="1"/>
          <p:nvPr/>
        </p:nvSpPr>
        <p:spPr>
          <a:xfrm>
            <a:off x="8160354" y="1981017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.08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text 1"/>
          <p:cNvSpPr txBox="1"/>
          <p:nvPr/>
        </p:nvSpPr>
        <p:spPr>
          <a:xfrm>
            <a:off x="8160354" y="2114366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.79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0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070" y="2589058"/>
            <a:ext cx="9525" cy="89475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963" y="2605629"/>
            <a:ext cx="40990" cy="52750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21" y="2355183"/>
            <a:ext cx="9525" cy="89474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85" y="2311958"/>
            <a:ext cx="40990" cy="5275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995" y="2355183"/>
            <a:ext cx="9525" cy="89474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61" y="2311958"/>
            <a:ext cx="40990" cy="5275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870" y="2355183"/>
            <a:ext cx="9525" cy="89474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136" y="2311958"/>
            <a:ext cx="40990" cy="5275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70" y="1484910"/>
            <a:ext cx="9525" cy="89475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835" y="1441683"/>
            <a:ext cx="40990" cy="52750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81" y="1084796"/>
            <a:ext cx="421200" cy="404400"/>
          </a:xfrm>
          <a:prstGeom prst="rect">
            <a:avLst/>
          </a:prstGeom>
        </p:spPr>
      </p:pic>
      <p:sp>
        <p:nvSpPr>
          <p:cNvPr id="113" name="text 1"/>
          <p:cNvSpPr txBox="1"/>
          <p:nvPr/>
        </p:nvSpPr>
        <p:spPr>
          <a:xfrm>
            <a:off x="6782066" y="1211772"/>
            <a:ext cx="1629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83" y="1462985"/>
            <a:ext cx="9525" cy="894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548" y="1419758"/>
            <a:ext cx="40990" cy="52750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93" y="1114046"/>
            <a:ext cx="421200" cy="404400"/>
          </a:xfrm>
          <a:prstGeom prst="rect">
            <a:avLst/>
          </a:prstGeom>
        </p:spPr>
      </p:pic>
      <p:sp>
        <p:nvSpPr>
          <p:cNvPr id="117" name="text 1"/>
          <p:cNvSpPr txBox="1"/>
          <p:nvPr/>
        </p:nvSpPr>
        <p:spPr>
          <a:xfrm>
            <a:off x="7465778" y="1241020"/>
            <a:ext cx="1629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995" y="1492235"/>
            <a:ext cx="9525" cy="89475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61" y="1449008"/>
            <a:ext cx="40990" cy="5275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21" y="1106721"/>
            <a:ext cx="421199" cy="404400"/>
          </a:xfrm>
          <a:prstGeom prst="rect">
            <a:avLst/>
          </a:prstGeom>
        </p:spPr>
      </p:pic>
      <p:sp>
        <p:nvSpPr>
          <p:cNvPr id="121" name="text 1"/>
          <p:cNvSpPr txBox="1"/>
          <p:nvPr/>
        </p:nvSpPr>
        <p:spPr>
          <a:xfrm>
            <a:off x="8140029" y="1233696"/>
            <a:ext cx="22224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“o”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858" y="1484910"/>
            <a:ext cx="9525" cy="89475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123" y="1441683"/>
            <a:ext cx="40990" cy="5275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31" y="1084796"/>
            <a:ext cx="127500" cy="1275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3" y="5001968"/>
            <a:ext cx="127500" cy="127500"/>
          </a:xfrm>
          <a:prstGeom prst="rect">
            <a:avLst/>
          </a:prstGeom>
        </p:spPr>
      </p:pic>
      <p:pic>
        <p:nvPicPr>
          <p:cNvPr id="18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31" y="1160996"/>
            <a:ext cx="127500" cy="12750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65" y="5030042"/>
            <a:ext cx="127500" cy="127500"/>
          </a:xfrm>
          <a:prstGeom prst="rect">
            <a:avLst/>
          </a:prstGeom>
        </p:spPr>
      </p:pic>
      <p:pic>
        <p:nvPicPr>
          <p:cNvPr id="19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31" y="1160996"/>
            <a:ext cx="127500" cy="1275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56" y="865646"/>
            <a:ext cx="1727700" cy="4503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1" y="740320"/>
            <a:ext cx="1727700" cy="3505199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915" y="629424"/>
            <a:ext cx="1727700" cy="3490769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30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395651" y="385918"/>
            <a:ext cx="2980944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 smtClean="0">
                <a:latin typeface="Arial"/>
                <a:cs typeface="Arial"/>
              </a:rPr>
              <a:t>CNN </a:t>
            </a:r>
            <a:r>
              <a:rPr sz="2800" spc="11" dirty="0">
                <a:latin typeface="Arial"/>
                <a:cs typeface="Arial"/>
              </a:rPr>
              <a:t>Architectures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25" y="2325527"/>
            <a:ext cx="3761200" cy="2021375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25" y="2325527"/>
            <a:ext cx="3761200" cy="2021375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100" y="4322825"/>
            <a:ext cx="3318900" cy="253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910826" y="4399323"/>
            <a:ext cx="2685928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Calibri"/>
                <a:cs typeface="Calibri"/>
              </a:rPr>
              <a:t>Figure copyright Kaiming He, 2016. Reproduced with permission.</a:t>
            </a:r>
            <a:endParaRPr sz="700">
              <a:latin typeface="Calibri"/>
              <a:cs typeface="Calibri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77" y="3291375"/>
            <a:ext cx="1008299" cy="10554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52" y="3281850"/>
            <a:ext cx="1027349" cy="107445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3586097"/>
            <a:ext cx="725100" cy="951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3576572"/>
            <a:ext cx="744150" cy="11415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51303" y="3603220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3725026"/>
            <a:ext cx="725100" cy="9510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3715501"/>
            <a:ext cx="744150" cy="11415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39808" y="3742148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3863956"/>
            <a:ext cx="725100" cy="951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3854431"/>
            <a:ext cx="744150" cy="11415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376011" y="3881078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4002886"/>
            <a:ext cx="725100" cy="951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3993361"/>
            <a:ext cx="744150" cy="11415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76011" y="4020008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4141815"/>
            <a:ext cx="725100" cy="9510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4132290"/>
            <a:ext cx="744150" cy="11415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529179" y="4158937"/>
            <a:ext cx="20742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34343"/>
                </a:solidFill>
                <a:latin typeface="Arial"/>
                <a:cs typeface="Arial"/>
              </a:rPr>
              <a:t>Input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3447167"/>
            <a:ext cx="725100" cy="951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3437642"/>
            <a:ext cx="744150" cy="114150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351303" y="346428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3308238"/>
            <a:ext cx="725100" cy="951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3298713"/>
            <a:ext cx="744150" cy="114150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539808" y="3325360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3169308"/>
            <a:ext cx="725100" cy="9510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3159783"/>
            <a:ext cx="744150" cy="114150"/>
          </a:xfrm>
          <a:prstGeom prst="rect">
            <a:avLst/>
          </a:prstGeom>
        </p:spPr>
      </p:pic>
      <p:sp>
        <p:nvSpPr>
          <p:cNvPr id="35" name="text 1"/>
          <p:cNvSpPr txBox="1"/>
          <p:nvPr/>
        </p:nvSpPr>
        <p:spPr>
          <a:xfrm>
            <a:off x="351303" y="3186430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256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3030380"/>
            <a:ext cx="725100" cy="95099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3020855"/>
            <a:ext cx="744150" cy="114149"/>
          </a:xfrm>
          <a:prstGeom prst="rect">
            <a:avLst/>
          </a:prstGeom>
        </p:spPr>
      </p:pic>
      <p:sp>
        <p:nvSpPr>
          <p:cNvPr id="38" name="text 1"/>
          <p:cNvSpPr txBox="1"/>
          <p:nvPr/>
        </p:nvSpPr>
        <p:spPr>
          <a:xfrm>
            <a:off x="351303" y="3047500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256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2891449"/>
            <a:ext cx="725100" cy="951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2881924"/>
            <a:ext cx="744150" cy="114150"/>
          </a:xfrm>
          <a:prstGeom prst="rect">
            <a:avLst/>
          </a:prstGeom>
        </p:spPr>
      </p:pic>
      <p:sp>
        <p:nvSpPr>
          <p:cNvPr id="41" name="text 1"/>
          <p:cNvSpPr txBox="1"/>
          <p:nvPr/>
        </p:nvSpPr>
        <p:spPr>
          <a:xfrm>
            <a:off x="539808" y="2908570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2606926"/>
            <a:ext cx="725100" cy="951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2597401"/>
            <a:ext cx="744150" cy="114150"/>
          </a:xfrm>
          <a:prstGeom prst="rect">
            <a:avLst/>
          </a:prstGeom>
        </p:spPr>
      </p:pic>
      <p:sp>
        <p:nvSpPr>
          <p:cNvPr id="44" name="text 1"/>
          <p:cNvSpPr txBox="1"/>
          <p:nvPr/>
        </p:nvSpPr>
        <p:spPr>
          <a:xfrm>
            <a:off x="351303" y="2624048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2467997"/>
            <a:ext cx="725100" cy="95100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2458472"/>
            <a:ext cx="744150" cy="114150"/>
          </a:xfrm>
          <a:prstGeom prst="rect">
            <a:avLst/>
          </a:prstGeom>
        </p:spPr>
      </p:pic>
      <p:sp>
        <p:nvSpPr>
          <p:cNvPr id="47" name="text 1"/>
          <p:cNvSpPr txBox="1"/>
          <p:nvPr/>
        </p:nvSpPr>
        <p:spPr>
          <a:xfrm>
            <a:off x="351303" y="2485118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2330161"/>
            <a:ext cx="725100" cy="951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2320636"/>
            <a:ext cx="744150" cy="114150"/>
          </a:xfrm>
          <a:prstGeom prst="rect">
            <a:avLst/>
          </a:prstGeom>
        </p:spPr>
      </p:pic>
      <p:sp>
        <p:nvSpPr>
          <p:cNvPr id="50" name="text 1"/>
          <p:cNvSpPr txBox="1"/>
          <p:nvPr/>
        </p:nvSpPr>
        <p:spPr>
          <a:xfrm>
            <a:off x="539808" y="2347284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2051208"/>
            <a:ext cx="725100" cy="951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2041683"/>
            <a:ext cx="744150" cy="114150"/>
          </a:xfrm>
          <a:prstGeom prst="rect">
            <a:avLst/>
          </a:prstGeom>
        </p:spPr>
      </p:pic>
      <p:sp>
        <p:nvSpPr>
          <p:cNvPr id="53" name="text 1"/>
          <p:cNvSpPr txBox="1"/>
          <p:nvPr/>
        </p:nvSpPr>
        <p:spPr>
          <a:xfrm>
            <a:off x="351303" y="206832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1912278"/>
            <a:ext cx="725100" cy="9510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1902753"/>
            <a:ext cx="744150" cy="114150"/>
          </a:xfrm>
          <a:prstGeom prst="rect">
            <a:avLst/>
          </a:prstGeom>
        </p:spPr>
      </p:pic>
      <p:sp>
        <p:nvSpPr>
          <p:cNvPr id="56" name="text 1"/>
          <p:cNvSpPr txBox="1"/>
          <p:nvPr/>
        </p:nvSpPr>
        <p:spPr>
          <a:xfrm>
            <a:off x="351303" y="1929400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1773351"/>
            <a:ext cx="725100" cy="95099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1763826"/>
            <a:ext cx="744150" cy="114149"/>
          </a:xfrm>
          <a:prstGeom prst="rect">
            <a:avLst/>
          </a:prstGeom>
        </p:spPr>
      </p:pic>
      <p:sp>
        <p:nvSpPr>
          <p:cNvPr id="59" name="text 1"/>
          <p:cNvSpPr txBox="1"/>
          <p:nvPr/>
        </p:nvSpPr>
        <p:spPr>
          <a:xfrm>
            <a:off x="539808" y="1790470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6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1495489"/>
            <a:ext cx="725100" cy="951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1485964"/>
            <a:ext cx="744150" cy="114150"/>
          </a:xfrm>
          <a:prstGeom prst="rect">
            <a:avLst/>
          </a:prstGeom>
        </p:spPr>
      </p:pic>
      <p:sp>
        <p:nvSpPr>
          <p:cNvPr id="62" name="text 1"/>
          <p:cNvSpPr txBox="1"/>
          <p:nvPr/>
        </p:nvSpPr>
        <p:spPr>
          <a:xfrm>
            <a:off x="459114" y="1512612"/>
            <a:ext cx="35291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FC 4096</a:t>
            </a:r>
            <a:endParaRPr sz="700">
              <a:latin typeface="Arial"/>
              <a:cs typeface="Arial"/>
            </a:endParaRPr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1356559"/>
            <a:ext cx="725100" cy="951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1347034"/>
            <a:ext cx="744150" cy="114150"/>
          </a:xfrm>
          <a:prstGeom prst="rect">
            <a:avLst/>
          </a:prstGeom>
        </p:spPr>
      </p:pic>
      <p:sp>
        <p:nvSpPr>
          <p:cNvPr id="65" name="text 1"/>
          <p:cNvSpPr txBox="1"/>
          <p:nvPr/>
        </p:nvSpPr>
        <p:spPr>
          <a:xfrm>
            <a:off x="459114" y="1373681"/>
            <a:ext cx="35291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FC 1000</a:t>
            </a:r>
            <a:endParaRPr sz="700">
              <a:latin typeface="Arial"/>
              <a:cs typeface="Arial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1217630"/>
            <a:ext cx="725100" cy="95100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1208105"/>
            <a:ext cx="744150" cy="114150"/>
          </a:xfrm>
          <a:prstGeom prst="rect">
            <a:avLst/>
          </a:prstGeom>
        </p:spPr>
      </p:pic>
      <p:sp>
        <p:nvSpPr>
          <p:cNvPr id="68" name="text 1"/>
          <p:cNvSpPr txBox="1"/>
          <p:nvPr/>
        </p:nvSpPr>
        <p:spPr>
          <a:xfrm>
            <a:off x="466663" y="1234752"/>
            <a:ext cx="34009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700">
              <a:latin typeface="Arial"/>
              <a:cs typeface="Arial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1634421"/>
            <a:ext cx="725100" cy="95099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1624894"/>
            <a:ext cx="744150" cy="114150"/>
          </a:xfrm>
          <a:prstGeom prst="rect">
            <a:avLst/>
          </a:prstGeom>
        </p:spPr>
      </p:pic>
      <p:sp>
        <p:nvSpPr>
          <p:cNvPr id="71" name="text 1"/>
          <p:cNvSpPr txBox="1"/>
          <p:nvPr/>
        </p:nvSpPr>
        <p:spPr>
          <a:xfrm>
            <a:off x="459114" y="1651541"/>
            <a:ext cx="35291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FC 4096</a:t>
            </a:r>
            <a:endParaRPr sz="700">
              <a:latin typeface="Arial"/>
              <a:cs typeface="Arial"/>
            </a:endParaRPr>
          </a:p>
        </p:txBody>
      </p:sp>
      <p:pic>
        <p:nvPicPr>
          <p:cNvPr id="7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0" y="2190146"/>
            <a:ext cx="725100" cy="951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95" y="2180621"/>
            <a:ext cx="744150" cy="114150"/>
          </a:xfrm>
          <a:prstGeom prst="rect">
            <a:avLst/>
          </a:prstGeom>
        </p:spPr>
      </p:pic>
      <p:sp>
        <p:nvSpPr>
          <p:cNvPr id="74" name="text 1"/>
          <p:cNvSpPr txBox="1"/>
          <p:nvPr/>
        </p:nvSpPr>
        <p:spPr>
          <a:xfrm>
            <a:off x="354250" y="2207268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4" y="2752519"/>
            <a:ext cx="725100" cy="95100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9" y="2742994"/>
            <a:ext cx="744150" cy="114150"/>
          </a:xfrm>
          <a:prstGeom prst="rect">
            <a:avLst/>
          </a:prstGeom>
        </p:spPr>
      </p:pic>
      <p:sp>
        <p:nvSpPr>
          <p:cNvPr id="77" name="text 1"/>
          <p:cNvSpPr txBox="1"/>
          <p:nvPr/>
        </p:nvSpPr>
        <p:spPr>
          <a:xfrm>
            <a:off x="351303" y="2769641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7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74" y="3724970"/>
            <a:ext cx="725034" cy="95048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49" y="3715445"/>
            <a:ext cx="744084" cy="114098"/>
          </a:xfrm>
          <a:prstGeom prst="rect">
            <a:avLst/>
          </a:prstGeom>
        </p:spPr>
      </p:pic>
      <p:sp>
        <p:nvSpPr>
          <p:cNvPr id="80" name="text 1"/>
          <p:cNvSpPr txBox="1"/>
          <p:nvPr/>
        </p:nvSpPr>
        <p:spPr>
          <a:xfrm>
            <a:off x="1440875" y="3742065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74" y="4141751"/>
            <a:ext cx="725034" cy="95048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49" y="4132226"/>
            <a:ext cx="744084" cy="114098"/>
          </a:xfrm>
          <a:prstGeom prst="rect">
            <a:avLst/>
          </a:prstGeom>
        </p:spPr>
      </p:pic>
      <p:sp>
        <p:nvSpPr>
          <p:cNvPr id="83" name="text 1"/>
          <p:cNvSpPr txBox="1"/>
          <p:nvPr/>
        </p:nvSpPr>
        <p:spPr>
          <a:xfrm>
            <a:off x="1430246" y="4158848"/>
            <a:ext cx="20742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34343"/>
                </a:solidFill>
                <a:latin typeface="Arial"/>
                <a:cs typeface="Arial"/>
              </a:rPr>
              <a:t>Input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74" y="3308188"/>
            <a:ext cx="725034" cy="95048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49" y="3298663"/>
            <a:ext cx="744084" cy="114098"/>
          </a:xfrm>
          <a:prstGeom prst="rect">
            <a:avLst/>
          </a:prstGeom>
        </p:spPr>
      </p:pic>
      <p:sp>
        <p:nvSpPr>
          <p:cNvPr id="86" name="text 1"/>
          <p:cNvSpPr txBox="1"/>
          <p:nvPr/>
        </p:nvSpPr>
        <p:spPr>
          <a:xfrm>
            <a:off x="1440875" y="3325284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74" y="2891406"/>
            <a:ext cx="725034" cy="95048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49" y="2881881"/>
            <a:ext cx="744084" cy="114098"/>
          </a:xfrm>
          <a:prstGeom prst="rect">
            <a:avLst/>
          </a:prstGeom>
        </p:spPr>
      </p:pic>
      <p:sp>
        <p:nvSpPr>
          <p:cNvPr id="89" name="text 1"/>
          <p:cNvSpPr txBox="1"/>
          <p:nvPr/>
        </p:nvSpPr>
        <p:spPr>
          <a:xfrm>
            <a:off x="1440875" y="2908502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81" y="2193982"/>
            <a:ext cx="725035" cy="95048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56" y="2184457"/>
            <a:ext cx="744085" cy="114098"/>
          </a:xfrm>
          <a:prstGeom prst="rect">
            <a:avLst/>
          </a:prstGeom>
        </p:spPr>
      </p:pic>
      <p:sp>
        <p:nvSpPr>
          <p:cNvPr id="92" name="text 1"/>
          <p:cNvSpPr txBox="1"/>
          <p:nvPr/>
        </p:nvSpPr>
        <p:spPr>
          <a:xfrm>
            <a:off x="1439380" y="2211078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94" y="1502127"/>
            <a:ext cx="725034" cy="95047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69" y="1492602"/>
            <a:ext cx="744084" cy="114097"/>
          </a:xfrm>
          <a:prstGeom prst="rect">
            <a:avLst/>
          </a:prstGeom>
        </p:spPr>
      </p:pic>
      <p:sp>
        <p:nvSpPr>
          <p:cNvPr id="95" name="text 1"/>
          <p:cNvSpPr txBox="1"/>
          <p:nvPr/>
        </p:nvSpPr>
        <p:spPr>
          <a:xfrm>
            <a:off x="1441595" y="1519221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6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94" y="946418"/>
            <a:ext cx="725034" cy="95047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69" y="936893"/>
            <a:ext cx="744084" cy="114097"/>
          </a:xfrm>
          <a:prstGeom prst="rect">
            <a:avLst/>
          </a:prstGeom>
        </p:spPr>
      </p:pic>
      <p:sp>
        <p:nvSpPr>
          <p:cNvPr id="98" name="text 1"/>
          <p:cNvSpPr txBox="1"/>
          <p:nvPr/>
        </p:nvSpPr>
        <p:spPr>
          <a:xfrm>
            <a:off x="1368450" y="963512"/>
            <a:ext cx="34009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34" y="1639983"/>
            <a:ext cx="725034" cy="95048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09" y="1630458"/>
            <a:ext cx="744084" cy="114098"/>
          </a:xfrm>
          <a:prstGeom prst="rect">
            <a:avLst/>
          </a:prstGeom>
        </p:spPr>
      </p:pic>
      <p:sp>
        <p:nvSpPr>
          <p:cNvPr id="101" name="text 1"/>
          <p:cNvSpPr txBox="1"/>
          <p:nvPr/>
        </p:nvSpPr>
        <p:spPr>
          <a:xfrm>
            <a:off x="1254531" y="1657080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65" y="2330692"/>
            <a:ext cx="725035" cy="95048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40" y="2321167"/>
            <a:ext cx="744085" cy="114098"/>
          </a:xfrm>
          <a:prstGeom prst="rect">
            <a:avLst/>
          </a:prstGeom>
        </p:spPr>
      </p:pic>
      <p:sp>
        <p:nvSpPr>
          <p:cNvPr id="104" name="text 1"/>
          <p:cNvSpPr txBox="1"/>
          <p:nvPr/>
        </p:nvSpPr>
        <p:spPr>
          <a:xfrm>
            <a:off x="1252359" y="2347788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70" y="3169274"/>
            <a:ext cx="725035" cy="95047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45" y="3159749"/>
            <a:ext cx="744085" cy="114097"/>
          </a:xfrm>
          <a:prstGeom prst="rect">
            <a:avLst/>
          </a:prstGeom>
        </p:spPr>
      </p:pic>
      <p:sp>
        <p:nvSpPr>
          <p:cNvPr id="107" name="text 1"/>
          <p:cNvSpPr txBox="1"/>
          <p:nvPr/>
        </p:nvSpPr>
        <p:spPr>
          <a:xfrm>
            <a:off x="1250864" y="3186368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256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70" y="3030347"/>
            <a:ext cx="725035" cy="95047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45" y="3020822"/>
            <a:ext cx="744085" cy="114097"/>
          </a:xfrm>
          <a:prstGeom prst="rect">
            <a:avLst/>
          </a:prstGeom>
        </p:spPr>
      </p:pic>
      <p:sp>
        <p:nvSpPr>
          <p:cNvPr id="110" name="text 1"/>
          <p:cNvSpPr txBox="1"/>
          <p:nvPr/>
        </p:nvSpPr>
        <p:spPr>
          <a:xfrm>
            <a:off x="1250864" y="3047440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256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70" y="3586056"/>
            <a:ext cx="725035" cy="95047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45" y="3576531"/>
            <a:ext cx="744085" cy="114097"/>
          </a:xfrm>
          <a:prstGeom prst="rect">
            <a:avLst/>
          </a:prstGeom>
        </p:spPr>
      </p:pic>
      <p:sp>
        <p:nvSpPr>
          <p:cNvPr id="113" name="text 1"/>
          <p:cNvSpPr txBox="1"/>
          <p:nvPr/>
        </p:nvSpPr>
        <p:spPr>
          <a:xfrm>
            <a:off x="1250864" y="360314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1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70" y="3447126"/>
            <a:ext cx="725035" cy="95048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45" y="3437601"/>
            <a:ext cx="744085" cy="114098"/>
          </a:xfrm>
          <a:prstGeom prst="rect">
            <a:avLst/>
          </a:prstGeom>
        </p:spPr>
      </p:pic>
      <p:sp>
        <p:nvSpPr>
          <p:cNvPr id="116" name="text 1"/>
          <p:cNvSpPr txBox="1"/>
          <p:nvPr/>
        </p:nvSpPr>
        <p:spPr>
          <a:xfrm>
            <a:off x="1250864" y="3464222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70" y="3863908"/>
            <a:ext cx="725035" cy="95048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45" y="3854383"/>
            <a:ext cx="744085" cy="114098"/>
          </a:xfrm>
          <a:prstGeom prst="rect">
            <a:avLst/>
          </a:prstGeom>
        </p:spPr>
      </p:pic>
      <p:sp>
        <p:nvSpPr>
          <p:cNvPr id="119" name="text 1"/>
          <p:cNvSpPr txBox="1"/>
          <p:nvPr/>
        </p:nvSpPr>
        <p:spPr>
          <a:xfrm>
            <a:off x="1275574" y="3881004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70" y="4002837"/>
            <a:ext cx="725035" cy="95047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45" y="3993312"/>
            <a:ext cx="744085" cy="114097"/>
          </a:xfrm>
          <a:prstGeom prst="rect">
            <a:avLst/>
          </a:prstGeom>
        </p:spPr>
      </p:pic>
      <p:sp>
        <p:nvSpPr>
          <p:cNvPr id="122" name="text 1"/>
          <p:cNvSpPr txBox="1"/>
          <p:nvPr/>
        </p:nvSpPr>
        <p:spPr>
          <a:xfrm>
            <a:off x="1275574" y="4019932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61" y="1916989"/>
            <a:ext cx="725034" cy="95047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36" y="1907464"/>
            <a:ext cx="744084" cy="114097"/>
          </a:xfrm>
          <a:prstGeom prst="rect">
            <a:avLst/>
          </a:prstGeom>
        </p:spPr>
      </p:pic>
      <p:sp>
        <p:nvSpPr>
          <p:cNvPr id="125" name="text 1"/>
          <p:cNvSpPr txBox="1"/>
          <p:nvPr/>
        </p:nvSpPr>
        <p:spPr>
          <a:xfrm>
            <a:off x="1253058" y="1934084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2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61" y="1778060"/>
            <a:ext cx="725034" cy="95048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36" y="1768535"/>
            <a:ext cx="744084" cy="114098"/>
          </a:xfrm>
          <a:prstGeom prst="rect">
            <a:avLst/>
          </a:prstGeom>
        </p:spPr>
      </p:pic>
      <p:sp>
        <p:nvSpPr>
          <p:cNvPr id="128" name="text 1"/>
          <p:cNvSpPr txBox="1"/>
          <p:nvPr/>
        </p:nvSpPr>
        <p:spPr>
          <a:xfrm>
            <a:off x="1253058" y="1795156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2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07" y="2055922"/>
            <a:ext cx="725034" cy="95048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82" y="2046397"/>
            <a:ext cx="744084" cy="114098"/>
          </a:xfrm>
          <a:prstGeom prst="rect">
            <a:avLst/>
          </a:prstGeom>
        </p:spPr>
      </p:pic>
      <p:sp>
        <p:nvSpPr>
          <p:cNvPr id="131" name="text 1"/>
          <p:cNvSpPr txBox="1"/>
          <p:nvPr/>
        </p:nvSpPr>
        <p:spPr>
          <a:xfrm>
            <a:off x="1256003" y="2073018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97" y="2611048"/>
            <a:ext cx="725035" cy="95048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72" y="2601523"/>
            <a:ext cx="744085" cy="114098"/>
          </a:xfrm>
          <a:prstGeom prst="rect">
            <a:avLst/>
          </a:prstGeom>
        </p:spPr>
      </p:pic>
      <p:sp>
        <p:nvSpPr>
          <p:cNvPr id="134" name="text 1"/>
          <p:cNvSpPr txBox="1"/>
          <p:nvPr/>
        </p:nvSpPr>
        <p:spPr>
          <a:xfrm>
            <a:off x="1249392" y="2628144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3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97" y="2472121"/>
            <a:ext cx="725035" cy="95048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72" y="2462596"/>
            <a:ext cx="744085" cy="114098"/>
          </a:xfrm>
          <a:prstGeom prst="rect">
            <a:avLst/>
          </a:prstGeom>
        </p:spPr>
      </p:pic>
      <p:sp>
        <p:nvSpPr>
          <p:cNvPr id="137" name="text 1"/>
          <p:cNvSpPr txBox="1"/>
          <p:nvPr/>
        </p:nvSpPr>
        <p:spPr>
          <a:xfrm>
            <a:off x="1249392" y="2489217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3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43" y="2749984"/>
            <a:ext cx="725035" cy="95048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18" y="2740459"/>
            <a:ext cx="744085" cy="114098"/>
          </a:xfrm>
          <a:prstGeom prst="rect">
            <a:avLst/>
          </a:prstGeom>
        </p:spPr>
      </p:pic>
      <p:sp>
        <p:nvSpPr>
          <p:cNvPr id="140" name="text 1"/>
          <p:cNvSpPr txBox="1"/>
          <p:nvPr/>
        </p:nvSpPr>
        <p:spPr>
          <a:xfrm>
            <a:off x="1252338" y="2767080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3x3 conv, 512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41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86" y="1224270"/>
            <a:ext cx="725035" cy="95048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1" y="1214745"/>
            <a:ext cx="744085" cy="114098"/>
          </a:xfrm>
          <a:prstGeom prst="rect">
            <a:avLst/>
          </a:prstGeom>
        </p:spPr>
      </p:pic>
      <p:sp>
        <p:nvSpPr>
          <p:cNvPr id="143" name="text 1"/>
          <p:cNvSpPr txBox="1"/>
          <p:nvPr/>
        </p:nvSpPr>
        <p:spPr>
          <a:xfrm>
            <a:off x="1357191" y="1241366"/>
            <a:ext cx="35291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FC 4096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44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86" y="1085343"/>
            <a:ext cx="725035" cy="95048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1" y="1075818"/>
            <a:ext cx="744085" cy="114098"/>
          </a:xfrm>
          <a:prstGeom prst="rect">
            <a:avLst/>
          </a:prstGeom>
        </p:spPr>
      </p:pic>
      <p:sp>
        <p:nvSpPr>
          <p:cNvPr id="146" name="text 1"/>
          <p:cNvSpPr txBox="1"/>
          <p:nvPr/>
        </p:nvSpPr>
        <p:spPr>
          <a:xfrm>
            <a:off x="1357191" y="1102440"/>
            <a:ext cx="35291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FC 1000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47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86" y="1363197"/>
            <a:ext cx="725035" cy="95048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1" y="1353672"/>
            <a:ext cx="744085" cy="114098"/>
          </a:xfrm>
          <a:prstGeom prst="rect">
            <a:avLst/>
          </a:prstGeom>
        </p:spPr>
      </p:pic>
      <p:sp>
        <p:nvSpPr>
          <p:cNvPr id="149" name="text 1"/>
          <p:cNvSpPr txBox="1"/>
          <p:nvPr/>
        </p:nvSpPr>
        <p:spPr>
          <a:xfrm>
            <a:off x="1357191" y="1380294"/>
            <a:ext cx="35291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FC 4096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3" y="4240550"/>
            <a:ext cx="931200" cy="377400"/>
          </a:xfrm>
          <a:prstGeom prst="rect">
            <a:avLst/>
          </a:prstGeom>
        </p:spPr>
      </p:pic>
      <p:sp>
        <p:nvSpPr>
          <p:cNvPr id="151" name="text 1"/>
          <p:cNvSpPr txBox="1"/>
          <p:nvPr/>
        </p:nvSpPr>
        <p:spPr>
          <a:xfrm>
            <a:off x="332061" y="4367525"/>
            <a:ext cx="60497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VGG16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52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12" y="4240550"/>
            <a:ext cx="867000" cy="377400"/>
          </a:xfrm>
          <a:prstGeom prst="rect">
            <a:avLst/>
          </a:prstGeom>
        </p:spPr>
      </p:pic>
      <p:sp>
        <p:nvSpPr>
          <p:cNvPr id="153" name="text 1"/>
          <p:cNvSpPr txBox="1"/>
          <p:nvPr/>
        </p:nvSpPr>
        <p:spPr>
          <a:xfrm>
            <a:off x="1230501" y="4367525"/>
            <a:ext cx="60497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VGG19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54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64" y="720598"/>
            <a:ext cx="1149225" cy="3589926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64" y="720598"/>
            <a:ext cx="1149225" cy="3589926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64" y="4216009"/>
            <a:ext cx="1149299" cy="377400"/>
          </a:xfrm>
          <a:prstGeom prst="rect">
            <a:avLst/>
          </a:prstGeom>
        </p:spPr>
      </p:pic>
      <p:sp>
        <p:nvSpPr>
          <p:cNvPr id="157" name="text 1"/>
          <p:cNvSpPr txBox="1"/>
          <p:nvPr/>
        </p:nvSpPr>
        <p:spPr>
          <a:xfrm>
            <a:off x="3362068" y="4342987"/>
            <a:ext cx="91037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GoogLeNet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8" name="Slide Number Placeholder 15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59" name="Date Placeholder 15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60" name="Footer Placeholder 15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254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00" y="702264"/>
            <a:ext cx="3909900" cy="1816800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75" y="2225414"/>
            <a:ext cx="3909874" cy="2860324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77" y="1943100"/>
            <a:ext cx="3909875" cy="3142638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3" y="632785"/>
            <a:ext cx="446700" cy="4695593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80" y="623260"/>
            <a:ext cx="445305" cy="4573293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875" y="4977363"/>
            <a:ext cx="80966" cy="109735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25" y="4850539"/>
            <a:ext cx="127500" cy="127500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075" y="1396766"/>
            <a:ext cx="348000" cy="696299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14" y="1392001"/>
            <a:ext cx="357525" cy="705824"/>
          </a:xfrm>
          <a:prstGeom prst="rect">
            <a:avLst/>
          </a:prstGeom>
        </p:spPr>
      </p:pic>
      <p:sp>
        <p:nvSpPr>
          <p:cNvPr id="145" name="text 1"/>
          <p:cNvSpPr txBox="1"/>
          <p:nvPr/>
        </p:nvSpPr>
        <p:spPr>
          <a:xfrm>
            <a:off x="5920800" y="15047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sp>
        <p:nvSpPr>
          <p:cNvPr id="146" name="text 1"/>
          <p:cNvSpPr txBox="1"/>
          <p:nvPr/>
        </p:nvSpPr>
        <p:spPr>
          <a:xfrm>
            <a:off x="5920800" y="16380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</p:txBody>
      </p:sp>
      <p:sp>
        <p:nvSpPr>
          <p:cNvPr id="147" name="text 1"/>
          <p:cNvSpPr txBox="1"/>
          <p:nvPr/>
        </p:nvSpPr>
        <p:spPr>
          <a:xfrm>
            <a:off x="5920800" y="17714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148" name="text 1"/>
          <p:cNvSpPr txBox="1"/>
          <p:nvPr/>
        </p:nvSpPr>
        <p:spPr>
          <a:xfrm>
            <a:off x="5920800" y="19047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722" y="1396766"/>
            <a:ext cx="348000" cy="696299"/>
          </a:xfrm>
          <a:prstGeom prst="rect">
            <a:avLst/>
          </a:prstGeom>
        </p:spPr>
      </p:pic>
      <p:pic>
        <p:nvPicPr>
          <p:cNvPr id="15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61" y="1392001"/>
            <a:ext cx="357525" cy="705824"/>
          </a:xfrm>
          <a:prstGeom prst="rect">
            <a:avLst/>
          </a:prstGeom>
        </p:spPr>
      </p:pic>
      <p:sp>
        <p:nvSpPr>
          <p:cNvPr id="151" name="text 1"/>
          <p:cNvSpPr txBox="1"/>
          <p:nvPr/>
        </p:nvSpPr>
        <p:spPr>
          <a:xfrm>
            <a:off x="6618448" y="15047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</p:txBody>
      </p:sp>
      <p:sp>
        <p:nvSpPr>
          <p:cNvPr id="152" name="text 1"/>
          <p:cNvSpPr txBox="1"/>
          <p:nvPr/>
        </p:nvSpPr>
        <p:spPr>
          <a:xfrm>
            <a:off x="6618448" y="16380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3" name="text 1"/>
          <p:cNvSpPr txBox="1"/>
          <p:nvPr/>
        </p:nvSpPr>
        <p:spPr>
          <a:xfrm>
            <a:off x="6618448" y="17714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</p:txBody>
      </p:sp>
      <p:sp>
        <p:nvSpPr>
          <p:cNvPr id="154" name="text 1"/>
          <p:cNvSpPr txBox="1"/>
          <p:nvPr/>
        </p:nvSpPr>
        <p:spPr>
          <a:xfrm>
            <a:off x="6618448" y="19047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97" y="1396766"/>
            <a:ext cx="348000" cy="696299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37" y="1392001"/>
            <a:ext cx="357525" cy="705824"/>
          </a:xfrm>
          <a:prstGeom prst="rect">
            <a:avLst/>
          </a:prstGeom>
        </p:spPr>
      </p:pic>
      <p:sp>
        <p:nvSpPr>
          <p:cNvPr id="157" name="text 1"/>
          <p:cNvSpPr txBox="1"/>
          <p:nvPr/>
        </p:nvSpPr>
        <p:spPr>
          <a:xfrm>
            <a:off x="7288222" y="15047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</p:txBody>
      </p:sp>
      <p:sp>
        <p:nvSpPr>
          <p:cNvPr id="158" name="text 1"/>
          <p:cNvSpPr txBox="1"/>
          <p:nvPr/>
        </p:nvSpPr>
        <p:spPr>
          <a:xfrm>
            <a:off x="7288222" y="16380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.17</a:t>
            </a:r>
            <a:endParaRPr sz="900">
              <a:latin typeface="Arial"/>
              <a:cs typeface="Arial"/>
            </a:endParaRPr>
          </a:p>
        </p:txBody>
      </p:sp>
      <p:sp>
        <p:nvSpPr>
          <p:cNvPr id="159" name="text 1"/>
          <p:cNvSpPr txBox="1"/>
          <p:nvPr/>
        </p:nvSpPr>
        <p:spPr>
          <a:xfrm>
            <a:off x="7288222" y="17714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.68</a:t>
            </a:r>
            <a:endParaRPr sz="900">
              <a:latin typeface="Arial"/>
              <a:cs typeface="Arial"/>
            </a:endParaRPr>
          </a:p>
        </p:txBody>
      </p:sp>
      <p:sp>
        <p:nvSpPr>
          <p:cNvPr id="160" name="text 1"/>
          <p:cNvSpPr txBox="1"/>
          <p:nvPr/>
        </p:nvSpPr>
        <p:spPr>
          <a:xfrm>
            <a:off x="7288222" y="19047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75" y="1396766"/>
            <a:ext cx="347999" cy="696299"/>
          </a:xfrm>
          <a:prstGeom prst="rect">
            <a:avLst/>
          </a:prstGeom>
        </p:spPr>
      </p:pic>
      <p:pic>
        <p:nvPicPr>
          <p:cNvPr id="16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610" y="1392001"/>
            <a:ext cx="357524" cy="705824"/>
          </a:xfrm>
          <a:prstGeom prst="rect">
            <a:avLst/>
          </a:prstGeom>
        </p:spPr>
      </p:pic>
      <p:sp>
        <p:nvSpPr>
          <p:cNvPr id="163" name="text 1"/>
          <p:cNvSpPr txBox="1"/>
          <p:nvPr/>
        </p:nvSpPr>
        <p:spPr>
          <a:xfrm>
            <a:off x="8006098" y="15047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</p:txBody>
      </p:sp>
      <p:sp>
        <p:nvSpPr>
          <p:cNvPr id="164" name="text 1"/>
          <p:cNvSpPr txBox="1"/>
          <p:nvPr/>
        </p:nvSpPr>
        <p:spPr>
          <a:xfrm>
            <a:off x="8006098" y="16380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.02</a:t>
            </a:r>
            <a:endParaRPr sz="900">
              <a:latin typeface="Arial"/>
              <a:cs typeface="Arial"/>
            </a:endParaRPr>
          </a:p>
        </p:txBody>
      </p:sp>
      <p:sp>
        <p:nvSpPr>
          <p:cNvPr id="165" name="text 1"/>
          <p:cNvSpPr txBox="1"/>
          <p:nvPr/>
        </p:nvSpPr>
        <p:spPr>
          <a:xfrm>
            <a:off x="8006098" y="17714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.08</a:t>
            </a:r>
            <a:endParaRPr sz="900">
              <a:latin typeface="Arial"/>
              <a:cs typeface="Arial"/>
            </a:endParaRPr>
          </a:p>
        </p:txBody>
      </p:sp>
      <p:sp>
        <p:nvSpPr>
          <p:cNvPr id="166" name="text 1"/>
          <p:cNvSpPr txBox="1"/>
          <p:nvPr/>
        </p:nvSpPr>
        <p:spPr>
          <a:xfrm>
            <a:off x="8006098" y="19047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.79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6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14" y="2145453"/>
            <a:ext cx="9525" cy="89475"/>
          </a:xfrm>
          <a:prstGeom prst="rect">
            <a:avLst/>
          </a:prstGeom>
        </p:spPr>
      </p:pic>
      <p:pic>
        <p:nvPicPr>
          <p:cNvPr id="16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79" y="2102226"/>
            <a:ext cx="40990" cy="52750"/>
          </a:xfrm>
          <a:prstGeom prst="rect">
            <a:avLst/>
          </a:prstGeom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65" y="2145601"/>
            <a:ext cx="9525" cy="89474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229" y="2102376"/>
            <a:ext cx="40990" cy="52750"/>
          </a:xfrm>
          <a:prstGeom prst="rect">
            <a:avLst/>
          </a:prstGeom>
        </p:spPr>
      </p:pic>
      <p:pic>
        <p:nvPicPr>
          <p:cNvPr id="17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39" y="2145601"/>
            <a:ext cx="9525" cy="89474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5" y="2102376"/>
            <a:ext cx="40990" cy="52750"/>
          </a:xfrm>
          <a:prstGeom prst="rect">
            <a:avLst/>
          </a:prstGeom>
        </p:spPr>
      </p:pic>
      <p:pic>
        <p:nvPicPr>
          <p:cNvPr id="17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14" y="2145601"/>
            <a:ext cx="9525" cy="89474"/>
          </a:xfrm>
          <a:prstGeom prst="rect">
            <a:avLst/>
          </a:prstGeom>
        </p:spPr>
      </p:pic>
      <p:pic>
        <p:nvPicPr>
          <p:cNvPr id="17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80" y="2102376"/>
            <a:ext cx="40990" cy="52750"/>
          </a:xfrm>
          <a:prstGeom prst="rect">
            <a:avLst/>
          </a:prstGeom>
        </p:spPr>
      </p:pic>
      <p:pic>
        <p:nvPicPr>
          <p:cNvPr id="17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50" y="1582464"/>
            <a:ext cx="998700" cy="324900"/>
          </a:xfrm>
          <a:prstGeom prst="rect">
            <a:avLst/>
          </a:prstGeom>
        </p:spPr>
      </p:pic>
      <p:sp>
        <p:nvSpPr>
          <p:cNvPr id="176" name="text 1"/>
          <p:cNvSpPr txBox="1"/>
          <p:nvPr/>
        </p:nvSpPr>
        <p:spPr>
          <a:xfrm>
            <a:off x="4885674" y="1709438"/>
            <a:ext cx="66710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12" y="897139"/>
            <a:ext cx="421200" cy="404400"/>
          </a:xfrm>
          <a:prstGeom prst="rect">
            <a:avLst/>
          </a:prstGeom>
        </p:spPr>
      </p:pic>
      <p:sp>
        <p:nvSpPr>
          <p:cNvPr id="178" name="text 1"/>
          <p:cNvSpPr txBox="1"/>
          <p:nvPr/>
        </p:nvSpPr>
        <p:spPr>
          <a:xfrm>
            <a:off x="5914422" y="1024114"/>
            <a:ext cx="22224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14" y="1275328"/>
            <a:ext cx="9525" cy="89475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79" y="1232101"/>
            <a:ext cx="40990" cy="52750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25" y="875214"/>
            <a:ext cx="421200" cy="404400"/>
          </a:xfrm>
          <a:prstGeom prst="rect">
            <a:avLst/>
          </a:prstGeom>
        </p:spPr>
      </p:pic>
      <p:sp>
        <p:nvSpPr>
          <p:cNvPr id="182" name="text 1"/>
          <p:cNvSpPr txBox="1"/>
          <p:nvPr/>
        </p:nvSpPr>
        <p:spPr>
          <a:xfrm>
            <a:off x="6627810" y="1002190"/>
            <a:ext cx="1629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8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27" y="1253403"/>
            <a:ext cx="9525" cy="89475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92" y="1210176"/>
            <a:ext cx="40990" cy="5275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37" y="904464"/>
            <a:ext cx="421200" cy="404400"/>
          </a:xfrm>
          <a:prstGeom prst="rect">
            <a:avLst/>
          </a:prstGeom>
        </p:spPr>
      </p:pic>
      <p:sp>
        <p:nvSpPr>
          <p:cNvPr id="186" name="text 1"/>
          <p:cNvSpPr txBox="1"/>
          <p:nvPr/>
        </p:nvSpPr>
        <p:spPr>
          <a:xfrm>
            <a:off x="7311522" y="1031438"/>
            <a:ext cx="1629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8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39" y="1282653"/>
            <a:ext cx="9525" cy="89475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5" y="1239426"/>
            <a:ext cx="40990" cy="52750"/>
          </a:xfrm>
          <a:prstGeom prst="rect">
            <a:avLst/>
          </a:prstGeom>
        </p:spPr>
      </p:pic>
      <p:pic>
        <p:nvPicPr>
          <p:cNvPr id="18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65" y="897139"/>
            <a:ext cx="421199" cy="404400"/>
          </a:xfrm>
          <a:prstGeom prst="rect">
            <a:avLst/>
          </a:prstGeom>
        </p:spPr>
      </p:pic>
      <p:sp>
        <p:nvSpPr>
          <p:cNvPr id="190" name="text 1"/>
          <p:cNvSpPr txBox="1"/>
          <p:nvPr/>
        </p:nvSpPr>
        <p:spPr>
          <a:xfrm>
            <a:off x="7985773" y="1024114"/>
            <a:ext cx="22224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“o”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02" y="1275328"/>
            <a:ext cx="9525" cy="89475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67" y="1232101"/>
            <a:ext cx="40990" cy="5275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50" y="1035139"/>
            <a:ext cx="998700" cy="324900"/>
          </a:xfrm>
          <a:prstGeom prst="rect">
            <a:avLst/>
          </a:prstGeom>
        </p:spPr>
      </p:pic>
      <p:sp>
        <p:nvSpPr>
          <p:cNvPr id="194" name="text 1"/>
          <p:cNvSpPr txBox="1"/>
          <p:nvPr/>
        </p:nvSpPr>
        <p:spPr>
          <a:xfrm>
            <a:off x="4885676" y="1162114"/>
            <a:ext cx="61600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75" y="875214"/>
            <a:ext cx="127500" cy="1275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77" y="4792386"/>
            <a:ext cx="127500" cy="127500"/>
          </a:xfrm>
          <a:prstGeom prst="rect">
            <a:avLst/>
          </a:prstGeom>
        </p:spPr>
      </p:pic>
      <p:pic>
        <p:nvPicPr>
          <p:cNvPr id="19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075" y="951414"/>
            <a:ext cx="127500" cy="127500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09" y="4820460"/>
            <a:ext cx="127500" cy="127500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875" y="951414"/>
            <a:ext cx="127500" cy="127500"/>
          </a:xfrm>
          <a:prstGeom prst="rect">
            <a:avLst/>
          </a:prstGeom>
        </p:spPr>
      </p:pic>
      <p:pic>
        <p:nvPicPr>
          <p:cNvPr id="20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0" y="897139"/>
            <a:ext cx="3462900" cy="2908500"/>
          </a:xfrm>
          <a:prstGeom prst="rect">
            <a:avLst/>
          </a:prstGeom>
        </p:spPr>
      </p:pic>
      <p:sp>
        <p:nvSpPr>
          <p:cNvPr id="201" name="text 1"/>
          <p:cNvSpPr txBox="1"/>
          <p:nvPr/>
        </p:nvSpPr>
        <p:spPr>
          <a:xfrm>
            <a:off x="250977" y="1053579"/>
            <a:ext cx="10372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Example:</a:t>
            </a:r>
            <a:endParaRPr>
              <a:latin typeface="Arial"/>
              <a:cs typeface="Arial"/>
            </a:endParaRPr>
          </a:p>
        </p:txBody>
      </p:sp>
      <p:sp>
        <p:nvSpPr>
          <p:cNvPr id="202" name="text 1"/>
          <p:cNvSpPr txBox="1"/>
          <p:nvPr/>
        </p:nvSpPr>
        <p:spPr>
          <a:xfrm>
            <a:off x="250977" y="1415529"/>
            <a:ext cx="168828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Character-level</a:t>
            </a:r>
            <a:endParaRPr>
              <a:latin typeface="Arial"/>
              <a:cs typeface="Arial"/>
            </a:endParaRPr>
          </a:p>
        </p:txBody>
      </p:sp>
      <p:sp>
        <p:nvSpPr>
          <p:cNvPr id="203" name="text 1"/>
          <p:cNvSpPr txBox="1"/>
          <p:nvPr/>
        </p:nvSpPr>
        <p:spPr>
          <a:xfrm>
            <a:off x="250975" y="1777479"/>
            <a:ext cx="184076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Language Model</a:t>
            </a:r>
            <a:endParaRPr>
              <a:latin typeface="Arial"/>
              <a:cs typeface="Arial"/>
            </a:endParaRPr>
          </a:p>
        </p:txBody>
      </p:sp>
      <p:sp>
        <p:nvSpPr>
          <p:cNvPr id="204" name="text 1"/>
          <p:cNvSpPr txBox="1"/>
          <p:nvPr/>
        </p:nvSpPr>
        <p:spPr>
          <a:xfrm>
            <a:off x="250979" y="2139429"/>
            <a:ext cx="10500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Sampling</a:t>
            </a:r>
            <a:endParaRPr>
              <a:latin typeface="Arial"/>
              <a:cs typeface="Arial"/>
            </a:endParaRPr>
          </a:p>
        </p:txBody>
      </p:sp>
      <p:sp>
        <p:nvSpPr>
          <p:cNvPr id="205" name="text 1"/>
          <p:cNvSpPr txBox="1"/>
          <p:nvPr/>
        </p:nvSpPr>
        <p:spPr>
          <a:xfrm>
            <a:off x="250976" y="2863329"/>
            <a:ext cx="122104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Vocabulary:</a:t>
            </a:r>
            <a:endParaRPr>
              <a:latin typeface="Arial"/>
              <a:cs typeface="Arial"/>
            </a:endParaRPr>
          </a:p>
        </p:txBody>
      </p:sp>
      <p:sp>
        <p:nvSpPr>
          <p:cNvPr id="206" name="text 1"/>
          <p:cNvSpPr txBox="1"/>
          <p:nvPr/>
        </p:nvSpPr>
        <p:spPr>
          <a:xfrm>
            <a:off x="250979" y="3225279"/>
            <a:ext cx="76931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[h,e,l,o]</a:t>
            </a:r>
            <a:endParaRPr>
              <a:latin typeface="Arial"/>
              <a:cs typeface="Arial"/>
            </a:endParaRPr>
          </a:p>
        </p:txBody>
      </p:sp>
      <p:sp>
        <p:nvSpPr>
          <p:cNvPr id="207" name="text 1"/>
          <p:cNvSpPr txBox="1"/>
          <p:nvPr/>
        </p:nvSpPr>
        <p:spPr>
          <a:xfrm>
            <a:off x="250978" y="3943284"/>
            <a:ext cx="2444131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At test-time sample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8" name="text 1"/>
          <p:cNvSpPr txBox="1"/>
          <p:nvPr/>
        </p:nvSpPr>
        <p:spPr>
          <a:xfrm>
            <a:off x="250974" y="4276660"/>
            <a:ext cx="3145092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characters one at a time,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9" name="text 1"/>
          <p:cNvSpPr txBox="1"/>
          <p:nvPr/>
        </p:nvSpPr>
        <p:spPr>
          <a:xfrm>
            <a:off x="250979" y="4610036"/>
            <a:ext cx="2412263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feed back to model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1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70" y="702264"/>
            <a:ext cx="1727700" cy="44942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391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923" y="854664"/>
            <a:ext cx="3909900" cy="18168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8" y="2377814"/>
            <a:ext cx="3909874" cy="2860324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95500"/>
            <a:ext cx="3909875" cy="3142638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398" y="5129763"/>
            <a:ext cx="80966" cy="109735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48" y="5002939"/>
            <a:ext cx="127500" cy="127500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98" y="1549166"/>
            <a:ext cx="348000" cy="696299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37" y="1544401"/>
            <a:ext cx="357525" cy="7058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875323" y="16571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875323" y="17904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875323" y="19238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875323" y="20571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45" y="1549166"/>
            <a:ext cx="348000" cy="696299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84" y="1544401"/>
            <a:ext cx="357525" cy="7058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6572971" y="16571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572971" y="17904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6572971" y="19238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572971" y="20571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20" y="1549166"/>
            <a:ext cx="348000" cy="696299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260" y="1544401"/>
            <a:ext cx="357525" cy="705824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42745" y="16571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7242745" y="17904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.17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7242745" y="19238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.68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7242745" y="20571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98" y="1549166"/>
            <a:ext cx="347999" cy="696299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133" y="1544401"/>
            <a:ext cx="357524" cy="705824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960621" y="16571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.11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960621" y="17904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.02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7960621" y="1923835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.08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7960621" y="2057184"/>
            <a:ext cx="16453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b="1" spc="11" dirty="0">
                <a:latin typeface="Arial"/>
                <a:cs typeface="Arial"/>
              </a:rPr>
              <a:t>.79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37" y="2297853"/>
            <a:ext cx="9525" cy="89475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02" y="2254626"/>
            <a:ext cx="40990" cy="5275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88" y="2298001"/>
            <a:ext cx="9525" cy="89474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52" y="2254776"/>
            <a:ext cx="40990" cy="5275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62" y="2298001"/>
            <a:ext cx="9525" cy="89474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28" y="2254776"/>
            <a:ext cx="40990" cy="5275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37" y="2298001"/>
            <a:ext cx="9525" cy="89474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403" y="2254776"/>
            <a:ext cx="40990" cy="5275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73" y="1734864"/>
            <a:ext cx="998700" cy="324900"/>
          </a:xfrm>
          <a:prstGeom prst="rect">
            <a:avLst/>
          </a:prstGeom>
        </p:spPr>
      </p:pic>
      <p:sp>
        <p:nvSpPr>
          <p:cNvPr id="43" name="text 1"/>
          <p:cNvSpPr txBox="1"/>
          <p:nvPr/>
        </p:nvSpPr>
        <p:spPr>
          <a:xfrm>
            <a:off x="4840197" y="1861838"/>
            <a:ext cx="66710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935" y="1049539"/>
            <a:ext cx="421200" cy="404400"/>
          </a:xfrm>
          <a:prstGeom prst="rect">
            <a:avLst/>
          </a:prstGeom>
        </p:spPr>
      </p:pic>
      <p:sp>
        <p:nvSpPr>
          <p:cNvPr id="45" name="text 1"/>
          <p:cNvSpPr txBox="1"/>
          <p:nvPr/>
        </p:nvSpPr>
        <p:spPr>
          <a:xfrm>
            <a:off x="5868945" y="1176514"/>
            <a:ext cx="22224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37" y="1427728"/>
            <a:ext cx="9525" cy="8947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02" y="1384501"/>
            <a:ext cx="40990" cy="52750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48" y="1027614"/>
            <a:ext cx="421200" cy="404400"/>
          </a:xfrm>
          <a:prstGeom prst="rect">
            <a:avLst/>
          </a:prstGeom>
        </p:spPr>
      </p:pic>
      <p:sp>
        <p:nvSpPr>
          <p:cNvPr id="49" name="text 1"/>
          <p:cNvSpPr txBox="1"/>
          <p:nvPr/>
        </p:nvSpPr>
        <p:spPr>
          <a:xfrm>
            <a:off x="6582333" y="1154590"/>
            <a:ext cx="1629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50" y="1405803"/>
            <a:ext cx="9525" cy="89475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15" y="1362576"/>
            <a:ext cx="40990" cy="5275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60" y="1056864"/>
            <a:ext cx="421200" cy="404400"/>
          </a:xfrm>
          <a:prstGeom prst="rect">
            <a:avLst/>
          </a:prstGeom>
        </p:spPr>
      </p:pic>
      <p:sp>
        <p:nvSpPr>
          <p:cNvPr id="53" name="text 1"/>
          <p:cNvSpPr txBox="1"/>
          <p:nvPr/>
        </p:nvSpPr>
        <p:spPr>
          <a:xfrm>
            <a:off x="7266045" y="1183838"/>
            <a:ext cx="1629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62" y="1435053"/>
            <a:ext cx="9525" cy="89475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28" y="1391826"/>
            <a:ext cx="40990" cy="527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288" y="1049539"/>
            <a:ext cx="421199" cy="404400"/>
          </a:xfrm>
          <a:prstGeom prst="rect">
            <a:avLst/>
          </a:prstGeom>
        </p:spPr>
      </p:pic>
      <p:sp>
        <p:nvSpPr>
          <p:cNvPr id="57" name="text 1"/>
          <p:cNvSpPr txBox="1"/>
          <p:nvPr/>
        </p:nvSpPr>
        <p:spPr>
          <a:xfrm>
            <a:off x="7940296" y="1176514"/>
            <a:ext cx="22224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“o”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25" y="1427728"/>
            <a:ext cx="9525" cy="89475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90" y="1384501"/>
            <a:ext cx="40990" cy="5275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73" y="1187539"/>
            <a:ext cx="998700" cy="324900"/>
          </a:xfrm>
          <a:prstGeom prst="rect">
            <a:avLst/>
          </a:prstGeom>
        </p:spPr>
      </p:pic>
      <p:sp>
        <p:nvSpPr>
          <p:cNvPr id="61" name="text 1"/>
          <p:cNvSpPr txBox="1"/>
          <p:nvPr/>
        </p:nvSpPr>
        <p:spPr>
          <a:xfrm>
            <a:off x="4840199" y="1314514"/>
            <a:ext cx="61600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98" y="1027614"/>
            <a:ext cx="127500" cy="1275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09" y="5071810"/>
            <a:ext cx="81531" cy="10864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00" y="4944786"/>
            <a:ext cx="127500" cy="1275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98" y="1103814"/>
            <a:ext cx="127500" cy="12750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437" y="5099465"/>
            <a:ext cx="80970" cy="109729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632" y="4972860"/>
            <a:ext cx="127500" cy="1275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98" y="1103814"/>
            <a:ext cx="127500" cy="127500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3" y="1049539"/>
            <a:ext cx="3462900" cy="2908500"/>
          </a:xfrm>
          <a:prstGeom prst="rect">
            <a:avLst/>
          </a:prstGeom>
        </p:spPr>
      </p:pic>
      <p:sp>
        <p:nvSpPr>
          <p:cNvPr id="70" name="text 1"/>
          <p:cNvSpPr txBox="1"/>
          <p:nvPr/>
        </p:nvSpPr>
        <p:spPr>
          <a:xfrm>
            <a:off x="205500" y="1205979"/>
            <a:ext cx="10372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Example:</a:t>
            </a:r>
            <a:endParaRPr>
              <a:latin typeface="Arial"/>
              <a:cs typeface="Arial"/>
            </a:endParaRPr>
          </a:p>
        </p:txBody>
      </p:sp>
      <p:sp>
        <p:nvSpPr>
          <p:cNvPr id="71" name="text 1"/>
          <p:cNvSpPr txBox="1"/>
          <p:nvPr/>
        </p:nvSpPr>
        <p:spPr>
          <a:xfrm>
            <a:off x="205500" y="1567929"/>
            <a:ext cx="168828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Character-level</a:t>
            </a:r>
            <a:endParaRPr>
              <a:latin typeface="Arial"/>
              <a:cs typeface="Arial"/>
            </a:endParaRPr>
          </a:p>
        </p:txBody>
      </p:sp>
      <p:sp>
        <p:nvSpPr>
          <p:cNvPr id="72" name="text 1"/>
          <p:cNvSpPr txBox="1"/>
          <p:nvPr/>
        </p:nvSpPr>
        <p:spPr>
          <a:xfrm>
            <a:off x="205498" y="1929879"/>
            <a:ext cx="184076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Language Model</a:t>
            </a:r>
            <a:endParaRPr>
              <a:latin typeface="Arial"/>
              <a:cs typeface="Arial"/>
            </a:endParaRPr>
          </a:p>
        </p:txBody>
      </p:sp>
      <p:sp>
        <p:nvSpPr>
          <p:cNvPr id="73" name="text 1"/>
          <p:cNvSpPr txBox="1"/>
          <p:nvPr/>
        </p:nvSpPr>
        <p:spPr>
          <a:xfrm>
            <a:off x="205502" y="2291829"/>
            <a:ext cx="105003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Sampling</a:t>
            </a:r>
            <a:endParaRPr>
              <a:latin typeface="Arial"/>
              <a:cs typeface="Arial"/>
            </a:endParaRPr>
          </a:p>
        </p:txBody>
      </p:sp>
      <p:sp>
        <p:nvSpPr>
          <p:cNvPr id="74" name="text 1"/>
          <p:cNvSpPr txBox="1"/>
          <p:nvPr/>
        </p:nvSpPr>
        <p:spPr>
          <a:xfrm>
            <a:off x="205499" y="3015729"/>
            <a:ext cx="122104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Vocabulary:</a:t>
            </a:r>
            <a:endParaRPr>
              <a:latin typeface="Arial"/>
              <a:cs typeface="Arial"/>
            </a:endParaRPr>
          </a:p>
        </p:txBody>
      </p:sp>
      <p:sp>
        <p:nvSpPr>
          <p:cNvPr id="75" name="text 1"/>
          <p:cNvSpPr txBox="1"/>
          <p:nvPr/>
        </p:nvSpPr>
        <p:spPr>
          <a:xfrm>
            <a:off x="205502" y="3377679"/>
            <a:ext cx="76931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[h,e,l,o]</a:t>
            </a:r>
            <a:endParaRPr>
              <a:latin typeface="Arial"/>
              <a:cs typeface="Arial"/>
            </a:endParaRPr>
          </a:p>
        </p:txBody>
      </p:sp>
      <p:sp>
        <p:nvSpPr>
          <p:cNvPr id="76" name="text 1"/>
          <p:cNvSpPr txBox="1"/>
          <p:nvPr/>
        </p:nvSpPr>
        <p:spPr>
          <a:xfrm>
            <a:off x="205501" y="4095684"/>
            <a:ext cx="2444131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At test-time sample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77" name="text 1"/>
          <p:cNvSpPr txBox="1"/>
          <p:nvPr/>
        </p:nvSpPr>
        <p:spPr>
          <a:xfrm>
            <a:off x="205497" y="4429060"/>
            <a:ext cx="3145092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characters one at a time,</a:t>
            </a:r>
            <a:endParaRPr sz="2200">
              <a:latin typeface="Arial"/>
              <a:cs typeface="Arial"/>
            </a:endParaRPr>
          </a:p>
        </p:txBody>
      </p:sp>
      <p:sp>
        <p:nvSpPr>
          <p:cNvPr id="78" name="text 1"/>
          <p:cNvSpPr txBox="1"/>
          <p:nvPr/>
        </p:nvSpPr>
        <p:spPr>
          <a:xfrm>
            <a:off x="205502" y="4762436"/>
            <a:ext cx="2412263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latin typeface="Arial"/>
                <a:cs typeface="Arial"/>
              </a:rPr>
              <a:t>feed back to model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352" y="729082"/>
            <a:ext cx="445305" cy="4573293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25" y="694890"/>
            <a:ext cx="445305" cy="4573293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44" y="738768"/>
            <a:ext cx="445305" cy="4573293"/>
          </a:xfrm>
          <a:prstGeom prst="rect">
            <a:avLst/>
          </a:prstGeom>
        </p:spPr>
      </p:pic>
      <p:sp>
        <p:nvSpPr>
          <p:cNvPr id="82" name="Slide Number Placeholder 8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83" name="Date Placeholder 8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84" name="Footer Placeholder 8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868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5" y="89025"/>
            <a:ext cx="8439900" cy="857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95651" y="385914"/>
            <a:ext cx="4840492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>
                <a:latin typeface="Arial"/>
                <a:cs typeface="Arial"/>
              </a:rPr>
              <a:t>Backpropagation through time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12" y="1848726"/>
            <a:ext cx="8270462" cy="2384503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250" y="886475"/>
            <a:ext cx="1566600" cy="2793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89" y="881714"/>
            <a:ext cx="1576125" cy="2888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508872" y="962599"/>
            <a:ext cx="38395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03" y="866015"/>
            <a:ext cx="3886576" cy="996996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2" y="1165889"/>
            <a:ext cx="87300" cy="687599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59" y="1269751"/>
            <a:ext cx="91953" cy="59326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45" y="1183991"/>
            <a:ext cx="81480" cy="108775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58" y="1190189"/>
            <a:ext cx="93600" cy="663299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506" y="1293842"/>
            <a:ext cx="96679" cy="569171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47" y="1208240"/>
            <a:ext cx="81364" cy="109049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36" y="62475"/>
            <a:ext cx="3982965" cy="1800536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0" y="4328300"/>
            <a:ext cx="8091300" cy="381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49" y="4265369"/>
            <a:ext cx="211002" cy="163962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0" y="4504975"/>
            <a:ext cx="8091300" cy="381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0" y="4442046"/>
            <a:ext cx="211001" cy="163961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5334000" y="4625916"/>
            <a:ext cx="2697726" cy="2000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00" spc="11" dirty="0">
                <a:latin typeface="Arial"/>
                <a:cs typeface="Arial"/>
              </a:rPr>
              <a:t>Forward through entire sequence to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34003" y="4825942"/>
            <a:ext cx="2827377" cy="2000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00" spc="11" dirty="0">
                <a:latin typeface="Arial"/>
                <a:cs typeface="Arial"/>
              </a:rPr>
              <a:t>compute loss, then backward through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334002" y="5025966"/>
            <a:ext cx="2763257" cy="2000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00" spc="11" dirty="0">
                <a:latin typeface="Arial"/>
                <a:cs typeface="Arial"/>
              </a:rPr>
              <a:t>entire sequence to compute gradient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042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395651" y="385914"/>
            <a:ext cx="6673430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b="1" spc="11" dirty="0">
                <a:latin typeface="Arial"/>
                <a:cs typeface="Arial"/>
              </a:rPr>
              <a:t>Truncated </a:t>
            </a:r>
            <a:r>
              <a:rPr sz="2800" spc="11" dirty="0">
                <a:latin typeface="Arial"/>
                <a:cs typeface="Arial"/>
              </a:rPr>
              <a:t>Backpropagation through time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12" y="1848726"/>
            <a:ext cx="2917912" cy="2384503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25" y="825675"/>
            <a:ext cx="1566600" cy="2793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64" y="820914"/>
            <a:ext cx="1576125" cy="2888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889247" y="901801"/>
            <a:ext cx="38395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4" y="1177889"/>
            <a:ext cx="283800" cy="675599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81" y="1273741"/>
            <a:ext cx="258583" cy="58927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04" y="1194038"/>
            <a:ext cx="81541" cy="11094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07" y="1165889"/>
            <a:ext cx="66300" cy="687599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84" y="1270136"/>
            <a:ext cx="74379" cy="592877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91" y="1184084"/>
            <a:ext cx="81690" cy="108121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83" y="1214489"/>
            <a:ext cx="43500" cy="638999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58" y="1318997"/>
            <a:ext cx="54786" cy="544014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04" y="1232746"/>
            <a:ext cx="81835" cy="107438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61" y="1165889"/>
            <a:ext cx="64799" cy="687599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60" y="1270157"/>
            <a:ext cx="73125" cy="592854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33" y="1184090"/>
            <a:ext cx="81703" cy="108071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35" y="1202189"/>
            <a:ext cx="282000" cy="651299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26" y="1297551"/>
            <a:ext cx="255634" cy="56546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76" y="1218220"/>
            <a:ext cx="82274" cy="110885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711" y="1202189"/>
            <a:ext cx="487200" cy="651299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652" y="1284190"/>
            <a:ext cx="437784" cy="578823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70" y="1214964"/>
            <a:ext cx="96029" cy="107123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0" y="4328300"/>
            <a:ext cx="2711700" cy="381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4265369"/>
            <a:ext cx="211001" cy="163962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0" y="4504975"/>
            <a:ext cx="2687400" cy="381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0" y="4442046"/>
            <a:ext cx="211001" cy="163961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50" y="1288974"/>
            <a:ext cx="2997000" cy="1321800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4393078" y="1427736"/>
            <a:ext cx="279102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Run forward and backward</a:t>
            </a:r>
            <a:endParaRPr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4393077" y="1703962"/>
            <a:ext cx="224818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through chunks of the</a:t>
            </a:r>
            <a:endParaRPr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4393078" y="1980187"/>
            <a:ext cx="276678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sequence instead of whole</a:t>
            </a:r>
            <a:endParaRPr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4393077" y="2256412"/>
            <a:ext cx="101155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sequence</a:t>
            </a:r>
            <a:endParaRPr>
              <a:latin typeface="Arial"/>
              <a:cs typeface="Arial"/>
            </a:endParaRPr>
          </a:p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8" y="1020089"/>
            <a:ext cx="720000" cy="833399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03" y="1097056"/>
            <a:ext cx="664326" cy="765957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71" y="1031637"/>
            <a:ext cx="99377" cy="105039"/>
          </a:xfrm>
          <a:prstGeom prst="rect">
            <a:avLst/>
          </a:prstGeom>
        </p:spPr>
      </p:pic>
      <p:sp>
        <p:nvSpPr>
          <p:cNvPr id="40" name="Slide Number Placeholder 3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2" name="Footer Placeholder 4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100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395651" y="385914"/>
            <a:ext cx="6673430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b="1" spc="11" dirty="0">
                <a:latin typeface="Arial"/>
                <a:cs typeface="Arial"/>
              </a:rPr>
              <a:t>Truncated </a:t>
            </a:r>
            <a:r>
              <a:rPr sz="2800" spc="11" dirty="0">
                <a:latin typeface="Arial"/>
                <a:cs typeface="Arial"/>
              </a:rPr>
              <a:t>Backpropagation through time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12" y="1848726"/>
            <a:ext cx="2917912" cy="2384503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425" y="825675"/>
            <a:ext cx="1566600" cy="2793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64" y="820914"/>
            <a:ext cx="1576125" cy="2888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4480047" y="901801"/>
            <a:ext cx="38395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306" y="1177889"/>
            <a:ext cx="283799" cy="675599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79" y="1273741"/>
            <a:ext cx="258582" cy="58927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304" y="1194038"/>
            <a:ext cx="81541" cy="11094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407" y="1165889"/>
            <a:ext cx="66300" cy="687599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84" y="1270136"/>
            <a:ext cx="74379" cy="592877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91" y="1184084"/>
            <a:ext cx="81690" cy="108121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83" y="1214489"/>
            <a:ext cx="43500" cy="638999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60" y="1318997"/>
            <a:ext cx="54787" cy="544014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04" y="1232746"/>
            <a:ext cx="81835" cy="107438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59" y="1165889"/>
            <a:ext cx="64800" cy="687599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58" y="1270157"/>
            <a:ext cx="73126" cy="592854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34" y="1184090"/>
            <a:ext cx="81703" cy="108071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36" y="1202189"/>
            <a:ext cx="282000" cy="651299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26" y="1297551"/>
            <a:ext cx="255634" cy="56546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78" y="1218220"/>
            <a:ext cx="82275" cy="110885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511" y="1202189"/>
            <a:ext cx="487200" cy="651299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54" y="1284190"/>
            <a:ext cx="437785" cy="578823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70" y="1214964"/>
            <a:ext cx="96029" cy="107123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0" y="4328300"/>
            <a:ext cx="2711700" cy="381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4265369"/>
            <a:ext cx="211001" cy="163962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49" y="4504975"/>
            <a:ext cx="2687400" cy="381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50" y="4442046"/>
            <a:ext cx="211001" cy="163961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77" y="1848726"/>
            <a:ext cx="2584200" cy="1528200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194404" y="1987487"/>
            <a:ext cx="224856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Carry hidden states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6194404" y="2263714"/>
            <a:ext cx="263738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forward in time forever,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6194404" y="2539939"/>
            <a:ext cx="269522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but only backpropagate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6194403" y="2816163"/>
            <a:ext cx="191571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for some smaller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6194406" y="3092389"/>
            <a:ext cx="185659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number of steps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2" y="1685789"/>
            <a:ext cx="2883476" cy="2743543"/>
          </a:xfrm>
          <a:prstGeom prst="rect">
            <a:avLst/>
          </a:prstGeom>
        </p:spPr>
      </p:pic>
      <p:sp>
        <p:nvSpPr>
          <p:cNvPr id="39" name="Slide Number Placeholder 3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40" name="Date Placeholder 3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88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395651" y="385914"/>
            <a:ext cx="6673430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b="1" spc="11" dirty="0">
                <a:latin typeface="Arial"/>
                <a:cs typeface="Arial"/>
              </a:rPr>
              <a:t>Truncated </a:t>
            </a:r>
            <a:r>
              <a:rPr sz="2800" spc="11" dirty="0">
                <a:latin typeface="Arial"/>
                <a:cs typeface="Arial"/>
              </a:rPr>
              <a:t>Backpropagation through time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12" y="1848726"/>
            <a:ext cx="2917912" cy="2384503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27" y="825675"/>
            <a:ext cx="1566599" cy="2793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662" y="820914"/>
            <a:ext cx="1576124" cy="2888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147047" y="901801"/>
            <a:ext cx="38395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0" y="1165887"/>
            <a:ext cx="8402400" cy="344011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42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0832" y="671423"/>
            <a:ext cx="9144000" cy="4887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231759" y="810186"/>
            <a:ext cx="17780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solidFill>
                  <a:srgbClr val="4078C0"/>
                </a:solidFill>
                <a:latin typeface="Arial"/>
                <a:cs typeface="Arial"/>
              </a:rPr>
              <a:t>min-char-rnn.py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28761" y="755527"/>
            <a:ext cx="279602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 smtClean="0">
                <a:latin typeface="Arial"/>
                <a:cs typeface="Arial"/>
              </a:rPr>
              <a:t> </a:t>
            </a:r>
            <a:r>
              <a:rPr spc="11" dirty="0">
                <a:latin typeface="Arial"/>
                <a:cs typeface="Arial"/>
              </a:rPr>
              <a:t>112 lines of Python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104900"/>
            <a:ext cx="2828351" cy="3952399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6" y="1225948"/>
            <a:ext cx="2828350" cy="3952399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92" y="1153642"/>
            <a:ext cx="2828350" cy="3283339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92" y="1153642"/>
            <a:ext cx="2828350" cy="3283339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93" y="4523898"/>
            <a:ext cx="3312000" cy="2106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4585320" y="4650875"/>
            <a:ext cx="3076676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(</a:t>
            </a:r>
            <a:r>
              <a:rPr sz="1371" spc="11" dirty="0">
                <a:solidFill>
                  <a:srgbClr val="1155CC"/>
                </a:solidFill>
                <a:latin typeface="Arial"/>
                <a:cs typeface="Arial"/>
              </a:rPr>
              <a:t>https://gist.github.com/karpathy/d4dee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7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85" y="4792639"/>
            <a:ext cx="3015975" cy="13022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4585320" y="4860426"/>
            <a:ext cx="1388522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solidFill>
                  <a:srgbClr val="1155CC"/>
                </a:solidFill>
                <a:latin typeface="Arial"/>
                <a:cs typeface="Arial"/>
              </a:rPr>
              <a:t>566867f8291f086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9" name="Image">
            <a:hlinkClick r:id="rId9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07" y="5002189"/>
            <a:ext cx="1396538" cy="13022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968833" y="4860422"/>
            <a:ext cx="6072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464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88" y="3463198"/>
            <a:ext cx="398099" cy="8682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23" y="3458437"/>
            <a:ext cx="407624" cy="8777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698190" y="3812222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36" y="2493047"/>
            <a:ext cx="979800" cy="6231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75" y="2488287"/>
            <a:ext cx="989325" cy="6326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07706" y="2719522"/>
            <a:ext cx="50436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>
              <a:latin typeface="Arial"/>
              <a:cs typeface="Arial"/>
            </a:endParaRPr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88" y="1294298"/>
            <a:ext cx="398099" cy="8682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23" y="1289537"/>
            <a:ext cx="407624" cy="8777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698190" y="1643322"/>
            <a:ext cx="11682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10" y="2267222"/>
            <a:ext cx="19050" cy="23535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47" y="2180772"/>
            <a:ext cx="81981" cy="10550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10" y="3220873"/>
            <a:ext cx="19050" cy="25185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47" y="3134422"/>
            <a:ext cx="81981" cy="10550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362" y="2650725"/>
            <a:ext cx="520981" cy="278767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843" y="2641200"/>
            <a:ext cx="518025" cy="277769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53" y="2868941"/>
            <a:ext cx="109679" cy="81005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86" y="2803323"/>
            <a:ext cx="477150" cy="1905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86" y="2771859"/>
            <a:ext cx="105500" cy="8198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8" y="835775"/>
            <a:ext cx="2802075" cy="1107325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6" y="835775"/>
            <a:ext cx="2802074" cy="1107325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43100"/>
            <a:ext cx="1896053" cy="3037099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43100"/>
            <a:ext cx="1896053" cy="3037099"/>
          </a:xfrm>
          <a:prstGeom prst="rect">
            <a:avLst/>
          </a:prstGeom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025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49" y="791757"/>
            <a:ext cx="7076542" cy="644906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49" y="791759"/>
            <a:ext cx="7076542" cy="644905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23" y="1714500"/>
            <a:ext cx="7067826" cy="1037078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25" y="1714500"/>
            <a:ext cx="7067827" cy="1037078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69" y="1413123"/>
            <a:ext cx="9525" cy="276075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35" y="1679671"/>
            <a:ext cx="40991" cy="5275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69" y="2770892"/>
            <a:ext cx="9525" cy="276075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35" y="3037440"/>
            <a:ext cx="40991" cy="5275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00" y="1333450"/>
            <a:ext cx="1928100" cy="4152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144325" y="1472213"/>
            <a:ext cx="105285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train more</a:t>
            </a:r>
            <a:endParaRPr>
              <a:latin typeface="Arial"/>
              <a:cs typeface="Arial"/>
            </a:endParaRPr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00" y="2746786"/>
            <a:ext cx="1928100" cy="4152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147827" y="2885549"/>
            <a:ext cx="105285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train more</a:t>
            </a:r>
            <a:endParaRPr>
              <a:latin typeface="Arial"/>
              <a:cs typeface="Arial"/>
            </a:endParaRPr>
          </a:p>
        </p:txBody>
      </p:sp>
      <p:pic>
        <p:nvPicPr>
          <p:cNvPr id="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07" y="3157269"/>
            <a:ext cx="7041682" cy="79306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09" y="3157269"/>
            <a:ext cx="7041681" cy="79306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64" y="4010564"/>
            <a:ext cx="9525" cy="276075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29" y="4277112"/>
            <a:ext cx="40990" cy="5275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53" y="4403917"/>
            <a:ext cx="7059112" cy="81049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53" y="4403919"/>
            <a:ext cx="7059112" cy="810489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16" y="3969485"/>
            <a:ext cx="1928100" cy="4152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5184241" y="4108247"/>
            <a:ext cx="105285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train more</a:t>
            </a:r>
            <a:endParaRPr>
              <a:latin typeface="Arial"/>
              <a:cs typeface="Arial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1" y="891807"/>
            <a:ext cx="1080600" cy="5079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315428" y="1030570"/>
            <a:ext cx="70519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at first:</a:t>
            </a:r>
            <a:endParaRPr>
              <a:latin typeface="Arial"/>
              <a:cs typeface="Arial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94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2500"/>
            <a:ext cx="4005117" cy="4375225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2500"/>
            <a:ext cx="4005117" cy="4375225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13" y="952498"/>
            <a:ext cx="4144762" cy="3440816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13" y="952498"/>
            <a:ext cx="4144762" cy="344081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6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395651" y="385918"/>
            <a:ext cx="2980944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 smtClean="0">
                <a:latin typeface="Arial"/>
                <a:cs typeface="Arial"/>
              </a:rPr>
              <a:t>CNN </a:t>
            </a:r>
            <a:r>
              <a:rPr sz="2800" spc="11" dirty="0">
                <a:latin typeface="Arial"/>
                <a:cs typeface="Arial"/>
              </a:rPr>
              <a:t>Architectures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25" y="2325527"/>
            <a:ext cx="3761200" cy="2021375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25" y="2325527"/>
            <a:ext cx="3761200" cy="2021375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100" y="4322825"/>
            <a:ext cx="3318900" cy="253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910826" y="4399323"/>
            <a:ext cx="2685928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Calibri"/>
                <a:cs typeface="Calibri"/>
              </a:rPr>
              <a:t>Figure copyright Kaiming He, 2016. Reproduced with permission.</a:t>
            </a:r>
            <a:endParaRPr sz="700">
              <a:latin typeface="Calibri"/>
              <a:cs typeface="Calibri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77" y="3291375"/>
            <a:ext cx="1008299" cy="10554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52" y="3281850"/>
            <a:ext cx="1027349" cy="107445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34" y="4495225"/>
            <a:ext cx="1001400" cy="807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09" y="4485700"/>
            <a:ext cx="1020450" cy="9975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862790" y="4505146"/>
            <a:ext cx="20742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34343"/>
                </a:solidFill>
                <a:latin typeface="Arial"/>
                <a:cs typeface="Arial"/>
              </a:rPr>
              <a:t>Input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51" y="834425"/>
            <a:ext cx="1001400" cy="8070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26" y="824900"/>
            <a:ext cx="1020450" cy="9975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803890" y="844346"/>
            <a:ext cx="34009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20" y="3955067"/>
            <a:ext cx="1001400" cy="807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95" y="3945542"/>
            <a:ext cx="1020450" cy="9975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3709607" y="3964989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55" y="4377307"/>
            <a:ext cx="1001400" cy="807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30" y="4367782"/>
            <a:ext cx="1020450" cy="9975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643357" y="4387228"/>
            <a:ext cx="65896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FF9900"/>
                </a:solidFill>
                <a:latin typeface="Arial"/>
                <a:cs typeface="Arial"/>
              </a:rPr>
              <a:t>7x7 conv, 64 / 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828" y="952352"/>
            <a:ext cx="1001400" cy="8070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03" y="942827"/>
            <a:ext cx="1020450" cy="9975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3791218" y="962274"/>
            <a:ext cx="35291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FC 1000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20" y="4259722"/>
            <a:ext cx="1001400" cy="807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95" y="4250197"/>
            <a:ext cx="1020450" cy="99750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3873403" y="4269645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20" y="4068948"/>
            <a:ext cx="1001400" cy="807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95" y="4059423"/>
            <a:ext cx="1020450" cy="99750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3709607" y="4078870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59" y="4030887"/>
            <a:ext cx="9525" cy="42825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23" y="4186225"/>
            <a:ext cx="46800" cy="369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62" y="4181465"/>
            <a:ext cx="56325" cy="46425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59" y="4218362"/>
            <a:ext cx="9525" cy="46125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63" y="4144865"/>
            <a:ext cx="9525" cy="46125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13" y="3887061"/>
            <a:ext cx="46799" cy="36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49" y="3882301"/>
            <a:ext cx="56324" cy="46425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59" y="3919106"/>
            <a:ext cx="9525" cy="40725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11" y="3905511"/>
            <a:ext cx="844538" cy="2991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51" y="3900751"/>
            <a:ext cx="854063" cy="308625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40" y="3658737"/>
            <a:ext cx="1001400" cy="80700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15" y="3649212"/>
            <a:ext cx="1020450" cy="99750"/>
          </a:xfrm>
          <a:prstGeom prst="rect">
            <a:avLst/>
          </a:prstGeom>
        </p:spPr>
      </p:pic>
      <p:sp>
        <p:nvSpPr>
          <p:cNvPr id="45" name="text 1"/>
          <p:cNvSpPr txBox="1"/>
          <p:nvPr/>
        </p:nvSpPr>
        <p:spPr>
          <a:xfrm>
            <a:off x="3707527" y="3668660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40" y="3772618"/>
            <a:ext cx="1001400" cy="80700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15" y="3763093"/>
            <a:ext cx="1020450" cy="99750"/>
          </a:xfrm>
          <a:prstGeom prst="rect">
            <a:avLst/>
          </a:prstGeom>
        </p:spPr>
      </p:pic>
      <p:sp>
        <p:nvSpPr>
          <p:cNvPr id="48" name="text 1"/>
          <p:cNvSpPr txBox="1"/>
          <p:nvPr/>
        </p:nvSpPr>
        <p:spPr>
          <a:xfrm>
            <a:off x="3707527" y="3782540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79" y="3734555"/>
            <a:ext cx="9525" cy="42824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11" y="3853463"/>
            <a:ext cx="2100" cy="33599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51" y="3848699"/>
            <a:ext cx="11625" cy="43124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94" y="3586452"/>
            <a:ext cx="46800" cy="36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33" y="3581692"/>
            <a:ext cx="56325" cy="46425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40" y="3623337"/>
            <a:ext cx="600" cy="3540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79" y="3618577"/>
            <a:ext cx="10125" cy="44925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34" y="3581692"/>
            <a:ext cx="9525" cy="9525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13" y="3604913"/>
            <a:ext cx="857725" cy="300599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49" y="3600149"/>
            <a:ext cx="867250" cy="310124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40" y="3358073"/>
            <a:ext cx="1001400" cy="8070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15" y="3348548"/>
            <a:ext cx="1020450" cy="99750"/>
          </a:xfrm>
          <a:prstGeom prst="rect">
            <a:avLst/>
          </a:prstGeom>
        </p:spPr>
      </p:pic>
      <p:sp>
        <p:nvSpPr>
          <p:cNvPr id="61" name="text 1"/>
          <p:cNvSpPr txBox="1"/>
          <p:nvPr/>
        </p:nvSpPr>
        <p:spPr>
          <a:xfrm>
            <a:off x="3707527" y="3367996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6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40" y="3471955"/>
            <a:ext cx="1001400" cy="807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15" y="3462430"/>
            <a:ext cx="1020450" cy="99750"/>
          </a:xfrm>
          <a:prstGeom prst="rect">
            <a:avLst/>
          </a:prstGeom>
        </p:spPr>
      </p:pic>
      <p:sp>
        <p:nvSpPr>
          <p:cNvPr id="64" name="text 1"/>
          <p:cNvSpPr txBox="1"/>
          <p:nvPr/>
        </p:nvSpPr>
        <p:spPr>
          <a:xfrm>
            <a:off x="3707527" y="3481876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741B47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65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79" y="3433892"/>
            <a:ext cx="9525" cy="42824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94" y="3552552"/>
            <a:ext cx="600" cy="33900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34" y="3547792"/>
            <a:ext cx="10125" cy="43425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94" y="3289955"/>
            <a:ext cx="46800" cy="36900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33" y="3285195"/>
            <a:ext cx="56325" cy="46425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40" y="3326873"/>
            <a:ext cx="600" cy="312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79" y="3322113"/>
            <a:ext cx="10125" cy="40725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96" y="3308502"/>
            <a:ext cx="834555" cy="2964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32" y="3303742"/>
            <a:ext cx="844080" cy="305925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80" y="3058577"/>
            <a:ext cx="1001400" cy="80700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55" y="3049052"/>
            <a:ext cx="1020450" cy="99750"/>
          </a:xfrm>
          <a:prstGeom prst="rect">
            <a:avLst/>
          </a:prstGeom>
        </p:spPr>
      </p:pic>
      <p:sp>
        <p:nvSpPr>
          <p:cNvPr id="76" name="text 1"/>
          <p:cNvSpPr txBox="1"/>
          <p:nvPr/>
        </p:nvSpPr>
        <p:spPr>
          <a:xfrm>
            <a:off x="3683859" y="3068500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7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80" y="3172458"/>
            <a:ext cx="1001400" cy="80700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55" y="3162933"/>
            <a:ext cx="1020450" cy="99750"/>
          </a:xfrm>
          <a:prstGeom prst="rect">
            <a:avLst/>
          </a:prstGeom>
        </p:spPr>
      </p:pic>
      <p:sp>
        <p:nvSpPr>
          <p:cNvPr id="79" name="text 1"/>
          <p:cNvSpPr txBox="1"/>
          <p:nvPr/>
        </p:nvSpPr>
        <p:spPr>
          <a:xfrm>
            <a:off x="3619672" y="3182380"/>
            <a:ext cx="7100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 / 2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19" y="3134395"/>
            <a:ext cx="9525" cy="42824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94" y="3253058"/>
            <a:ext cx="600" cy="36899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34" y="3248293"/>
            <a:ext cx="10125" cy="46424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5" y="2990569"/>
            <a:ext cx="46799" cy="36900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40" y="2985809"/>
            <a:ext cx="56324" cy="46425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80" y="3027379"/>
            <a:ext cx="300" cy="31199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19" y="3022614"/>
            <a:ext cx="9825" cy="40724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05" y="3009021"/>
            <a:ext cx="811509" cy="299399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040" y="3004257"/>
            <a:ext cx="821034" cy="308924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00" y="2762249"/>
            <a:ext cx="1001400" cy="80699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75" y="2752724"/>
            <a:ext cx="1020450" cy="99749"/>
          </a:xfrm>
          <a:prstGeom prst="rect">
            <a:avLst/>
          </a:prstGeom>
        </p:spPr>
      </p:pic>
      <p:sp>
        <p:nvSpPr>
          <p:cNvPr id="91" name="text 1"/>
          <p:cNvSpPr txBox="1"/>
          <p:nvPr/>
        </p:nvSpPr>
        <p:spPr>
          <a:xfrm>
            <a:off x="3681779" y="2772169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2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00" y="2876128"/>
            <a:ext cx="1001400" cy="807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75" y="2866603"/>
            <a:ext cx="1020450" cy="99750"/>
          </a:xfrm>
          <a:prstGeom prst="rect">
            <a:avLst/>
          </a:prstGeom>
        </p:spPr>
      </p:pic>
      <p:sp>
        <p:nvSpPr>
          <p:cNvPr id="94" name="text 1"/>
          <p:cNvSpPr txBox="1"/>
          <p:nvPr/>
        </p:nvSpPr>
        <p:spPr>
          <a:xfrm>
            <a:off x="3681779" y="2886050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5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40" y="2838068"/>
            <a:ext cx="9525" cy="42825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03" y="2956969"/>
            <a:ext cx="2400" cy="336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42" y="2952209"/>
            <a:ext cx="11925" cy="43125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86" y="2689961"/>
            <a:ext cx="46800" cy="369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25" y="2685200"/>
            <a:ext cx="56325" cy="46425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00" y="2726847"/>
            <a:ext cx="900" cy="354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40" y="2722087"/>
            <a:ext cx="10425" cy="44925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926" y="2685200"/>
            <a:ext cx="9525" cy="9525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05" y="2708419"/>
            <a:ext cx="789009" cy="300600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40" y="2703659"/>
            <a:ext cx="798534" cy="310125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00" y="2461584"/>
            <a:ext cx="1001400" cy="807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75" y="2452059"/>
            <a:ext cx="1020450" cy="99750"/>
          </a:xfrm>
          <a:prstGeom prst="rect">
            <a:avLst/>
          </a:prstGeom>
        </p:spPr>
      </p:pic>
      <p:sp>
        <p:nvSpPr>
          <p:cNvPr id="107" name="text 1"/>
          <p:cNvSpPr txBox="1"/>
          <p:nvPr/>
        </p:nvSpPr>
        <p:spPr>
          <a:xfrm>
            <a:off x="3681779" y="2471506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00" y="2575465"/>
            <a:ext cx="1001400" cy="807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75" y="2565940"/>
            <a:ext cx="1020450" cy="99750"/>
          </a:xfrm>
          <a:prstGeom prst="rect">
            <a:avLst/>
          </a:prstGeom>
        </p:spPr>
      </p:pic>
      <p:sp>
        <p:nvSpPr>
          <p:cNvPr id="110" name="text 1"/>
          <p:cNvSpPr txBox="1"/>
          <p:nvPr/>
        </p:nvSpPr>
        <p:spPr>
          <a:xfrm>
            <a:off x="3681779" y="2585386"/>
            <a:ext cx="57778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8B81D2"/>
                </a:solidFill>
                <a:latin typeface="Arial"/>
                <a:cs typeface="Arial"/>
              </a:rPr>
              <a:t>3x3 conv, 128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65" y="2114321"/>
            <a:ext cx="962472" cy="598852"/>
          </a:xfrm>
          <a:prstGeom prst="rect">
            <a:avLst/>
          </a:prstGeom>
        </p:spPr>
      </p:pic>
      <p:sp>
        <p:nvSpPr>
          <p:cNvPr id="112" name="text 1"/>
          <p:cNvSpPr txBox="1"/>
          <p:nvPr/>
        </p:nvSpPr>
        <p:spPr>
          <a:xfrm>
            <a:off x="3908692" y="2187959"/>
            <a:ext cx="11003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" spc="11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3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32" y="2135460"/>
            <a:ext cx="900" cy="113100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69" y="2187846"/>
            <a:ext cx="9970" cy="65476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4" y="2144621"/>
            <a:ext cx="40989" cy="52874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59" y="1867408"/>
            <a:ext cx="1001400" cy="80699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34" y="1857883"/>
            <a:ext cx="1020450" cy="99749"/>
          </a:xfrm>
          <a:prstGeom prst="rect">
            <a:avLst/>
          </a:prstGeom>
        </p:spPr>
      </p:pic>
      <p:sp>
        <p:nvSpPr>
          <p:cNvPr id="118" name="text 1"/>
          <p:cNvSpPr txBox="1"/>
          <p:nvPr/>
        </p:nvSpPr>
        <p:spPr>
          <a:xfrm>
            <a:off x="3710647" y="1877328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19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59" y="1981287"/>
            <a:ext cx="1001400" cy="807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34" y="1971762"/>
            <a:ext cx="1020450" cy="99750"/>
          </a:xfrm>
          <a:prstGeom prst="rect">
            <a:avLst/>
          </a:prstGeom>
        </p:spPr>
      </p:pic>
      <p:sp>
        <p:nvSpPr>
          <p:cNvPr id="121" name="text 1"/>
          <p:cNvSpPr txBox="1"/>
          <p:nvPr/>
        </p:nvSpPr>
        <p:spPr>
          <a:xfrm>
            <a:off x="3710647" y="1991209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2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99" y="1943226"/>
            <a:ext cx="9525" cy="42825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34" y="2098560"/>
            <a:ext cx="46799" cy="36900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69" y="2093799"/>
            <a:ext cx="56324" cy="46425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71" y="2057197"/>
            <a:ext cx="9525" cy="46124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20" y="1799398"/>
            <a:ext cx="46800" cy="36899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59" y="1794633"/>
            <a:ext cx="56325" cy="46424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99" y="1831445"/>
            <a:ext cx="9525" cy="40725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22" y="1817846"/>
            <a:ext cx="785779" cy="2991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58" y="1813085"/>
            <a:ext cx="795304" cy="308625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80" y="1571076"/>
            <a:ext cx="1001400" cy="80700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55" y="1561551"/>
            <a:ext cx="1020450" cy="99750"/>
          </a:xfrm>
          <a:prstGeom prst="rect">
            <a:avLst/>
          </a:prstGeom>
        </p:spPr>
      </p:pic>
      <p:sp>
        <p:nvSpPr>
          <p:cNvPr id="133" name="text 1"/>
          <p:cNvSpPr txBox="1"/>
          <p:nvPr/>
        </p:nvSpPr>
        <p:spPr>
          <a:xfrm>
            <a:off x="3708567" y="1580998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34" name="Image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80" y="1684959"/>
            <a:ext cx="1001400" cy="80699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55" y="1675434"/>
            <a:ext cx="1020450" cy="99749"/>
          </a:xfrm>
          <a:prstGeom prst="rect">
            <a:avLst/>
          </a:prstGeom>
        </p:spPr>
      </p:pic>
      <p:sp>
        <p:nvSpPr>
          <p:cNvPr id="136" name="text 1"/>
          <p:cNvSpPr txBox="1"/>
          <p:nvPr/>
        </p:nvSpPr>
        <p:spPr>
          <a:xfrm>
            <a:off x="3708567" y="1694880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3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19" y="1646896"/>
            <a:ext cx="9525" cy="42825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22" y="1765796"/>
            <a:ext cx="1799" cy="336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358" y="1761035"/>
            <a:ext cx="11324" cy="43125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5" y="1498789"/>
            <a:ext cx="46799" cy="36899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40" y="1494025"/>
            <a:ext cx="56324" cy="46424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80" y="1535676"/>
            <a:ext cx="300" cy="35400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19" y="1530916"/>
            <a:ext cx="9825" cy="44925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42" y="1494027"/>
            <a:ext cx="9525" cy="9525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20" y="1517248"/>
            <a:ext cx="775792" cy="300599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59" y="1512483"/>
            <a:ext cx="785317" cy="310124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80" y="1270412"/>
            <a:ext cx="1001400" cy="807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55" y="1260887"/>
            <a:ext cx="1020450" cy="99750"/>
          </a:xfrm>
          <a:prstGeom prst="rect">
            <a:avLst/>
          </a:prstGeom>
        </p:spPr>
      </p:pic>
      <p:sp>
        <p:nvSpPr>
          <p:cNvPr id="149" name="text 1"/>
          <p:cNvSpPr txBox="1"/>
          <p:nvPr/>
        </p:nvSpPr>
        <p:spPr>
          <a:xfrm>
            <a:off x="3708567" y="1280334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80" y="1384293"/>
            <a:ext cx="1001400" cy="80700"/>
          </a:xfrm>
          <a:prstGeom prst="rect">
            <a:avLst/>
          </a:prstGeom>
        </p:spPr>
      </p:pic>
      <p:pic>
        <p:nvPicPr>
          <p:cNvPr id="151" name="Image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55" y="1374768"/>
            <a:ext cx="1020450" cy="99750"/>
          </a:xfrm>
          <a:prstGeom prst="rect">
            <a:avLst/>
          </a:prstGeom>
        </p:spPr>
      </p:pic>
      <p:sp>
        <p:nvSpPr>
          <p:cNvPr id="152" name="text 1"/>
          <p:cNvSpPr txBox="1"/>
          <p:nvPr/>
        </p:nvSpPr>
        <p:spPr>
          <a:xfrm>
            <a:off x="3708567" y="1394216"/>
            <a:ext cx="526683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38761D"/>
                </a:solidFill>
                <a:latin typeface="Arial"/>
                <a:cs typeface="Arial"/>
              </a:rPr>
              <a:t>3x3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53" name="Image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65" y="1060474"/>
            <a:ext cx="1324110" cy="461526"/>
          </a:xfrm>
          <a:prstGeom prst="rect">
            <a:avLst/>
          </a:prstGeom>
        </p:spPr>
      </p:pic>
      <p:sp>
        <p:nvSpPr>
          <p:cNvPr id="154" name="text 1"/>
          <p:cNvSpPr txBox="1"/>
          <p:nvPr/>
        </p:nvSpPr>
        <p:spPr>
          <a:xfrm>
            <a:off x="3874472" y="1079920"/>
            <a:ext cx="18357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55" name="Image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88" y="2608426"/>
            <a:ext cx="567673" cy="233501"/>
          </a:xfrm>
          <a:prstGeom prst="rect">
            <a:avLst/>
          </a:prstGeom>
        </p:spPr>
      </p:pic>
      <p:sp>
        <p:nvSpPr>
          <p:cNvPr id="156" name="text 1"/>
          <p:cNvSpPr txBox="1"/>
          <p:nvPr/>
        </p:nvSpPr>
        <p:spPr>
          <a:xfrm>
            <a:off x="1391868" y="2661651"/>
            <a:ext cx="30380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57" name="Image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8" y="3588802"/>
            <a:ext cx="1614115" cy="446869"/>
          </a:xfrm>
          <a:prstGeom prst="rect">
            <a:avLst/>
          </a:prstGeom>
        </p:spPr>
      </p:pic>
      <p:sp>
        <p:nvSpPr>
          <p:cNvPr id="158" name="text 1"/>
          <p:cNvSpPr txBox="1"/>
          <p:nvPr/>
        </p:nvSpPr>
        <p:spPr>
          <a:xfrm>
            <a:off x="890863" y="3715777"/>
            <a:ext cx="116108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Residual block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59" name="Image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0" y="2895039"/>
            <a:ext cx="754892" cy="271155"/>
          </a:xfrm>
          <a:prstGeom prst="rect">
            <a:avLst/>
          </a:prstGeom>
        </p:spPr>
      </p:pic>
      <p:pic>
        <p:nvPicPr>
          <p:cNvPr id="160" name="Image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5" y="2885514"/>
            <a:ext cx="773942" cy="290205"/>
          </a:xfrm>
          <a:prstGeom prst="rect">
            <a:avLst/>
          </a:prstGeom>
        </p:spPr>
      </p:pic>
      <p:sp>
        <p:nvSpPr>
          <p:cNvPr id="161" name="text 1"/>
          <p:cNvSpPr txBox="1"/>
          <p:nvPr/>
        </p:nvSpPr>
        <p:spPr>
          <a:xfrm>
            <a:off x="1205298" y="2977772"/>
            <a:ext cx="329449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62" name="Image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52" y="2284191"/>
            <a:ext cx="754892" cy="271154"/>
          </a:xfrm>
          <a:prstGeom prst="rect">
            <a:avLst/>
          </a:prstGeom>
        </p:spPr>
      </p:pic>
      <p:pic>
        <p:nvPicPr>
          <p:cNvPr id="163" name="Image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7" y="2274666"/>
            <a:ext cx="773942" cy="290204"/>
          </a:xfrm>
          <a:prstGeom prst="rect">
            <a:avLst/>
          </a:prstGeom>
        </p:spPr>
      </p:pic>
      <p:sp>
        <p:nvSpPr>
          <p:cNvPr id="164" name="text 1"/>
          <p:cNvSpPr txBox="1"/>
          <p:nvPr/>
        </p:nvSpPr>
        <p:spPr>
          <a:xfrm>
            <a:off x="1205371" y="2366925"/>
            <a:ext cx="329449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65" name="Image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4" y="1946826"/>
            <a:ext cx="1542782" cy="1543220"/>
          </a:xfrm>
          <a:prstGeom prst="rect">
            <a:avLst/>
          </a:prstGeom>
        </p:spPr>
      </p:pic>
      <p:sp>
        <p:nvSpPr>
          <p:cNvPr id="166" name="text 1"/>
          <p:cNvSpPr txBox="1"/>
          <p:nvPr/>
        </p:nvSpPr>
        <p:spPr>
          <a:xfrm>
            <a:off x="2390810" y="2591899"/>
            <a:ext cx="12163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7" name="text 1"/>
          <p:cNvSpPr txBox="1"/>
          <p:nvPr/>
        </p:nvSpPr>
        <p:spPr>
          <a:xfrm>
            <a:off x="2168553" y="2801450"/>
            <a:ext cx="57874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identity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4" y="1757827"/>
            <a:ext cx="866283" cy="233501"/>
          </a:xfrm>
          <a:prstGeom prst="rect">
            <a:avLst/>
          </a:prstGeom>
        </p:spPr>
      </p:pic>
      <p:sp>
        <p:nvSpPr>
          <p:cNvPr id="169" name="text 1"/>
          <p:cNvSpPr txBox="1"/>
          <p:nvPr/>
        </p:nvSpPr>
        <p:spPr>
          <a:xfrm>
            <a:off x="497147" y="1884799"/>
            <a:ext cx="6220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F(x) + x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0" name="Image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24" y="2526147"/>
            <a:ext cx="585192" cy="446869"/>
          </a:xfrm>
          <a:prstGeom prst="rect">
            <a:avLst/>
          </a:prstGeom>
        </p:spPr>
      </p:pic>
      <p:sp>
        <p:nvSpPr>
          <p:cNvPr id="171" name="text 1"/>
          <p:cNvSpPr txBox="1"/>
          <p:nvPr/>
        </p:nvSpPr>
        <p:spPr>
          <a:xfrm>
            <a:off x="425951" y="2653119"/>
            <a:ext cx="32303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F(x)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2" name="Image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04" y="1612188"/>
            <a:ext cx="567673" cy="233501"/>
          </a:xfrm>
          <a:prstGeom prst="rect">
            <a:avLst/>
          </a:prstGeom>
        </p:spPr>
      </p:pic>
      <p:sp>
        <p:nvSpPr>
          <p:cNvPr id="173" name="text 1"/>
          <p:cNvSpPr txBox="1"/>
          <p:nvPr/>
        </p:nvSpPr>
        <p:spPr>
          <a:xfrm>
            <a:off x="1458284" y="1665411"/>
            <a:ext cx="30380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4" name="Image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38" y="1625876"/>
            <a:ext cx="9525" cy="198166"/>
          </a:xfrm>
          <a:prstGeom prst="rect">
            <a:avLst/>
          </a:prstGeom>
        </p:spPr>
      </p:pic>
      <p:pic>
        <p:nvPicPr>
          <p:cNvPr id="175" name="Image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03" y="1582651"/>
            <a:ext cx="40990" cy="52750"/>
          </a:xfrm>
          <a:prstGeom prst="rect">
            <a:avLst/>
          </a:prstGeom>
        </p:spPr>
      </p:pic>
      <p:pic>
        <p:nvPicPr>
          <p:cNvPr id="176" name="Image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6" y="3445251"/>
            <a:ext cx="690307" cy="339662"/>
          </a:xfrm>
          <a:prstGeom prst="rect">
            <a:avLst/>
          </a:prstGeom>
        </p:spPr>
      </p:pic>
      <p:sp>
        <p:nvSpPr>
          <p:cNvPr id="177" name="text 1"/>
          <p:cNvSpPr txBox="1"/>
          <p:nvPr/>
        </p:nvSpPr>
        <p:spPr>
          <a:xfrm>
            <a:off x="1290275" y="3572227"/>
            <a:ext cx="12163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8" name="Image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1" y="1862483"/>
            <a:ext cx="214859" cy="214859"/>
          </a:xfrm>
          <a:prstGeom prst="rect">
            <a:avLst/>
          </a:prstGeom>
        </p:spPr>
      </p:pic>
      <p:pic>
        <p:nvPicPr>
          <p:cNvPr id="179" name="Image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46" y="1852958"/>
            <a:ext cx="233909" cy="233909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73" y="1911285"/>
            <a:ext cx="117255" cy="117255"/>
          </a:xfrm>
          <a:prstGeom prst="rect">
            <a:avLst/>
          </a:prstGeom>
        </p:spPr>
      </p:pic>
      <p:sp>
        <p:nvSpPr>
          <p:cNvPr id="181" name="Slide Number Placeholder 18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82" name="Date Placeholder 18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83" name="Footer Placeholder 18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205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266825"/>
            <a:ext cx="7438176" cy="3024325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266825"/>
            <a:ext cx="7438176" cy="3024325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57300"/>
            <a:ext cx="7457226" cy="3043375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8" y="640698"/>
            <a:ext cx="8791800" cy="566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91966" y="797139"/>
            <a:ext cx="8274573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40" spc="11" dirty="0">
                <a:latin typeface="Arial"/>
                <a:cs typeface="Arial"/>
              </a:rPr>
              <a:t>The Stacks Project: open source algebraic geometry textbook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38" y="4625485"/>
            <a:ext cx="2945400" cy="66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091164" y="4781926"/>
            <a:ext cx="133780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Latex source</a:t>
            </a:r>
            <a:endParaRPr>
              <a:latin typeface="Arial"/>
              <a:cs typeface="Arial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287" y="4398760"/>
            <a:ext cx="809100" cy="4452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525" y="4421548"/>
            <a:ext cx="768554" cy="427174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70" y="4400710"/>
            <a:ext cx="54980" cy="44146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63" y="4818073"/>
            <a:ext cx="3497400" cy="408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635091" y="4924426"/>
            <a:ext cx="1285865" cy="1032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71" spc="11" dirty="0">
                <a:solidFill>
                  <a:srgbClr val="1155CC"/>
                </a:solidFill>
                <a:latin typeface="Arial"/>
                <a:cs typeface="Arial"/>
              </a:rPr>
              <a:t>http://stacks.math.columbia.edu/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7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34" y="4995308"/>
            <a:ext cx="1280657" cy="6511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635090" y="5029198"/>
            <a:ext cx="3073727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The stacks project is licensed under the </a:t>
            </a:r>
            <a:r>
              <a:rPr sz="700" spc="11" dirty="0">
                <a:solidFill>
                  <a:srgbClr val="1155CC"/>
                </a:solidFill>
                <a:latin typeface="Arial"/>
                <a:cs typeface="Arial"/>
              </a:rPr>
              <a:t>GNU Free Documentation License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9" name="Image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130" y="5100083"/>
            <a:ext cx="1364561" cy="6511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482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7" y="876299"/>
            <a:ext cx="7802373" cy="43863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7" y="876300"/>
            <a:ext cx="7802373" cy="438630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750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38" y="876300"/>
            <a:ext cx="7788052" cy="4403199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38" y="876300"/>
            <a:ext cx="7788052" cy="440319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083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876300"/>
            <a:ext cx="7188149" cy="43087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76300"/>
            <a:ext cx="7188148" cy="43087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306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5" y="800100"/>
            <a:ext cx="4989000" cy="4417524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5" y="800100"/>
            <a:ext cx="4989000" cy="4417524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20" y="1004775"/>
            <a:ext cx="2754600" cy="35244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5924347" y="1178895"/>
            <a:ext cx="182729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Generated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924346" y="1636095"/>
            <a:ext cx="1225144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C code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531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0" y="800100"/>
            <a:ext cx="6287524" cy="455692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420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62" y="649124"/>
            <a:ext cx="7583700" cy="6051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80787" y="840919"/>
            <a:ext cx="6665158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Searching for  interpretable cells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" y="1790700"/>
            <a:ext cx="8270462" cy="2384503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3" y="4629124"/>
            <a:ext cx="8424000" cy="343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8314" y="4744313"/>
            <a:ext cx="6022483" cy="149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71" spc="11" dirty="0">
                <a:latin typeface="Arial"/>
                <a:cs typeface="Arial"/>
              </a:rPr>
              <a:t>Karpathy, Johnson, and Fei-Fei: Visualizing and Understanding Recurrent Networks, ICLR Workshop 2016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500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19" y="7103"/>
            <a:ext cx="7583700" cy="6051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94842" y="170165"/>
            <a:ext cx="6665158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Searching for  interpretable cells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4" y="3987103"/>
            <a:ext cx="8424000" cy="3432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302971" y="4102292"/>
            <a:ext cx="6022483" cy="149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71" spc="11" dirty="0">
                <a:latin typeface="Arial"/>
                <a:cs typeface="Arial"/>
              </a:rPr>
              <a:t>Karpathy, Johnson, and Fei-Fei: Visualizing and Understanding Recurrent Networks, ICLR Workshop 2016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02969" y="4242907"/>
            <a:ext cx="2840778" cy="87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71" spc="11" dirty="0">
                <a:solidFill>
                  <a:srgbClr val="999999"/>
                </a:solidFill>
                <a:latin typeface="Arial"/>
                <a:cs typeface="Arial"/>
              </a:rPr>
              <a:t>Figures copyright Karpathy, Johnson, and Fei-Fei, 2015; reproduced with permission</a:t>
            </a:r>
            <a:endParaRPr sz="500"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1" y="1523730"/>
            <a:ext cx="8954374" cy="1610325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1" y="1523730"/>
            <a:ext cx="8954374" cy="161032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115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1179475" y="441745"/>
            <a:ext cx="6665158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Searching for  interpretable cells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7002" y="4345139"/>
            <a:ext cx="6022483" cy="149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71" spc="11" dirty="0">
                <a:latin typeface="Arial"/>
                <a:cs typeface="Arial"/>
              </a:rPr>
              <a:t>Karpathy, Johnson, and Fei-Fei: Visualizing and Understanding Recurrent Networks, ICLR Workshop 2016</a:t>
            </a:r>
            <a:endParaRPr sz="90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" y="1809900"/>
            <a:ext cx="8932276" cy="125515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" y="1809900"/>
            <a:ext cx="8932276" cy="125515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75" y="3480152"/>
            <a:ext cx="5411100" cy="605999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059101" y="3636590"/>
            <a:ext cx="201593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quote detection cell</a:t>
            </a:r>
            <a:endParaRPr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12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50" y="249950"/>
            <a:ext cx="7583700" cy="6051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97127" y="171339"/>
            <a:ext cx="6665158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Searching for  interpretable cells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" y="4229950"/>
            <a:ext cx="8424000" cy="3432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67002" y="4345139"/>
            <a:ext cx="6022483" cy="149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71" spc="11" dirty="0">
                <a:latin typeface="Arial"/>
                <a:cs typeface="Arial"/>
              </a:rPr>
              <a:t>Karpathy, Johnson, and Fei-Fei: Visualizing and Understanding Recurrent Networks, ICLR Workshop 2016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7000" y="4485754"/>
            <a:ext cx="2840778" cy="87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71" spc="11" dirty="0">
                <a:solidFill>
                  <a:srgbClr val="999999"/>
                </a:solidFill>
                <a:latin typeface="Arial"/>
                <a:cs typeface="Arial"/>
              </a:rPr>
              <a:t>Figures copyright Karpathy, Johnson, and Fei-Fei, 2015; reproduced with permission</a:t>
            </a:r>
            <a:endParaRPr sz="500"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7" y="1402075"/>
            <a:ext cx="8660201" cy="204445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7" y="1402075"/>
            <a:ext cx="8660201" cy="204445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75" y="3632550"/>
            <a:ext cx="5411100" cy="606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3059102" y="3788990"/>
            <a:ext cx="236923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line length tracking cell</a:t>
            </a:r>
            <a:endParaRPr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97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75" y="1630426"/>
            <a:ext cx="4589952" cy="3152349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75" y="1630426"/>
            <a:ext cx="4589952" cy="3152349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75" y="4782775"/>
            <a:ext cx="3560700" cy="281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420901" y="4892072"/>
            <a:ext cx="3071290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Figures copyright Larsson et al., 2017. Reproduced with permission.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72" y="3374831"/>
            <a:ext cx="1121362" cy="161738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7" y="3365306"/>
            <a:ext cx="1140412" cy="18078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844413" y="3417262"/>
            <a:ext cx="23647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72" y="3611237"/>
            <a:ext cx="1121362" cy="161738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7" y="3601712"/>
            <a:ext cx="1140412" cy="180788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825381" y="3653667"/>
            <a:ext cx="27494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72" y="3847642"/>
            <a:ext cx="1121362" cy="161738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7" y="3838117"/>
            <a:ext cx="1140412" cy="180788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595637" y="3890072"/>
            <a:ext cx="738087" cy="1340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871" spc="11" dirty="0">
                <a:solidFill>
                  <a:srgbClr val="9900FF"/>
                </a:solidFill>
                <a:latin typeface="Arial"/>
                <a:cs typeface="Arial"/>
              </a:rPr>
              <a:t>Dense Block 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72" y="4084048"/>
            <a:ext cx="1121362" cy="161738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7" y="4074523"/>
            <a:ext cx="1140412" cy="180788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825381" y="4126478"/>
            <a:ext cx="27494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72" y="4320453"/>
            <a:ext cx="1121362" cy="161738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7" y="4310928"/>
            <a:ext cx="1140412" cy="180788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830737" y="4362883"/>
            <a:ext cx="263534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solidFill>
                  <a:srgbClr val="434343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5" y="3136552"/>
            <a:ext cx="1121361" cy="161738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60" y="3127027"/>
            <a:ext cx="1140411" cy="180788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2820792" y="3178982"/>
            <a:ext cx="27494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5" y="2900146"/>
            <a:ext cx="1121361" cy="161738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60" y="2890621"/>
            <a:ext cx="1140411" cy="180788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2591048" y="2942576"/>
            <a:ext cx="738087" cy="1340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871" spc="11" dirty="0">
                <a:solidFill>
                  <a:srgbClr val="9900FF"/>
                </a:solidFill>
                <a:latin typeface="Arial"/>
                <a:cs typeface="Arial"/>
              </a:rPr>
              <a:t>Dense Block 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5" y="2663741"/>
            <a:ext cx="1121361" cy="161738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60" y="2654216"/>
            <a:ext cx="1140411" cy="180788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2820792" y="2706171"/>
            <a:ext cx="27494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5" y="2427336"/>
            <a:ext cx="1121361" cy="161738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60" y="2417811"/>
            <a:ext cx="1140411" cy="180788"/>
          </a:xfrm>
          <a:prstGeom prst="rect">
            <a:avLst/>
          </a:prstGeom>
        </p:spPr>
      </p:pic>
      <p:sp>
        <p:nvSpPr>
          <p:cNvPr id="35" name="text 1"/>
          <p:cNvSpPr txBox="1"/>
          <p:nvPr/>
        </p:nvSpPr>
        <p:spPr>
          <a:xfrm>
            <a:off x="2839822" y="2469764"/>
            <a:ext cx="23647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5" y="2190927"/>
            <a:ext cx="1121361" cy="161738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60" y="2181402"/>
            <a:ext cx="1140411" cy="180788"/>
          </a:xfrm>
          <a:prstGeom prst="rect">
            <a:avLst/>
          </a:prstGeom>
        </p:spPr>
      </p:pic>
      <p:sp>
        <p:nvSpPr>
          <p:cNvPr id="38" name="text 1"/>
          <p:cNvSpPr txBox="1"/>
          <p:nvPr/>
        </p:nvSpPr>
        <p:spPr>
          <a:xfrm>
            <a:off x="2820792" y="2233358"/>
            <a:ext cx="27494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5" y="1954522"/>
            <a:ext cx="1121361" cy="161738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60" y="1944997"/>
            <a:ext cx="1140411" cy="180788"/>
          </a:xfrm>
          <a:prstGeom prst="rect">
            <a:avLst/>
          </a:prstGeom>
        </p:spPr>
      </p:pic>
      <p:sp>
        <p:nvSpPr>
          <p:cNvPr id="41" name="text 1"/>
          <p:cNvSpPr txBox="1"/>
          <p:nvPr/>
        </p:nvSpPr>
        <p:spPr>
          <a:xfrm>
            <a:off x="2591048" y="1996951"/>
            <a:ext cx="738087" cy="1340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871" spc="11" dirty="0">
                <a:solidFill>
                  <a:srgbClr val="9900FF"/>
                </a:solidFill>
                <a:latin typeface="Arial"/>
                <a:cs typeface="Arial"/>
              </a:rPr>
              <a:t>Dense Block 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72" y="1245303"/>
            <a:ext cx="1121362" cy="161738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7" y="1235778"/>
            <a:ext cx="1140412" cy="180788"/>
          </a:xfrm>
          <a:prstGeom prst="rect">
            <a:avLst/>
          </a:prstGeom>
        </p:spPr>
      </p:pic>
      <p:sp>
        <p:nvSpPr>
          <p:cNvPr id="44" name="text 1"/>
          <p:cNvSpPr txBox="1"/>
          <p:nvPr/>
        </p:nvSpPr>
        <p:spPr>
          <a:xfrm>
            <a:off x="2750316" y="1287734"/>
            <a:ext cx="43306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72" y="1481709"/>
            <a:ext cx="1121362" cy="161738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7" y="1472184"/>
            <a:ext cx="1140412" cy="180788"/>
          </a:xfrm>
          <a:prstGeom prst="rect">
            <a:avLst/>
          </a:prstGeom>
        </p:spPr>
      </p:pic>
      <p:sp>
        <p:nvSpPr>
          <p:cNvPr id="47" name="text 1"/>
          <p:cNvSpPr txBox="1"/>
          <p:nvPr/>
        </p:nvSpPr>
        <p:spPr>
          <a:xfrm>
            <a:off x="2883619" y="1524139"/>
            <a:ext cx="156710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solidFill>
                  <a:srgbClr val="38761D"/>
                </a:solidFill>
                <a:latin typeface="Arial"/>
                <a:cs typeface="Arial"/>
              </a:rPr>
              <a:t>FC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5" y="1718115"/>
            <a:ext cx="1121361" cy="161738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60" y="1708590"/>
            <a:ext cx="1140411" cy="180788"/>
          </a:xfrm>
          <a:prstGeom prst="rect">
            <a:avLst/>
          </a:prstGeom>
        </p:spPr>
      </p:pic>
      <p:sp>
        <p:nvSpPr>
          <p:cNvPr id="50" name="text 1"/>
          <p:cNvSpPr txBox="1"/>
          <p:nvPr/>
        </p:nvSpPr>
        <p:spPr>
          <a:xfrm>
            <a:off x="2839822" y="1760546"/>
            <a:ext cx="23647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solidFill>
                  <a:srgbClr val="4A86E8"/>
                </a:solidFill>
                <a:latin typeface="Arial"/>
                <a:cs typeface="Arial"/>
              </a:rPr>
              <a:t>Pool</a:t>
            </a:r>
            <a:endParaRPr sz="900">
              <a:latin typeface="Arial"/>
              <a:cs typeface="Arial"/>
            </a:endParaRPr>
          </a:p>
        </p:txBody>
      </p:sp>
      <p:pic>
        <p:nvPicPr>
          <p:cNvPr id="5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5" y="2907303"/>
            <a:ext cx="1233450" cy="1456746"/>
          </a:xfrm>
          <a:prstGeom prst="rect">
            <a:avLst/>
          </a:prstGeom>
        </p:spPr>
      </p:pic>
      <p:sp>
        <p:nvSpPr>
          <p:cNvPr id="52" name="text 1"/>
          <p:cNvSpPr txBox="1"/>
          <p:nvPr/>
        </p:nvSpPr>
        <p:spPr>
          <a:xfrm>
            <a:off x="662293" y="4024286"/>
            <a:ext cx="23647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700">
              <a:latin typeface="Arial"/>
              <a:cs typeface="Arial"/>
            </a:endParaRPr>
          </a:p>
        </p:txBody>
      </p:sp>
      <p:pic>
        <p:nvPicPr>
          <p:cNvPr id="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52" y="2667103"/>
            <a:ext cx="299" cy="15390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0" y="2719492"/>
            <a:ext cx="9713" cy="106275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66" y="2676265"/>
            <a:ext cx="40990" cy="5278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02" y="3001553"/>
            <a:ext cx="2099" cy="146100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0" y="3053937"/>
            <a:ext cx="10803" cy="98481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29" y="3010716"/>
            <a:ext cx="40987" cy="52971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0" y="3147655"/>
            <a:ext cx="1214400" cy="288599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5" y="3138130"/>
            <a:ext cx="1233450" cy="307649"/>
          </a:xfrm>
          <a:prstGeom prst="rect">
            <a:avLst/>
          </a:prstGeom>
        </p:spPr>
      </p:pic>
      <p:sp>
        <p:nvSpPr>
          <p:cNvPr id="61" name="text 1"/>
          <p:cNvSpPr txBox="1"/>
          <p:nvPr/>
        </p:nvSpPr>
        <p:spPr>
          <a:xfrm>
            <a:off x="662293" y="3255137"/>
            <a:ext cx="23647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700">
              <a:latin typeface="Arial"/>
              <a:cs typeface="Arial"/>
            </a:endParaRPr>
          </a:p>
        </p:txBody>
      </p:sp>
      <p:pic>
        <p:nvPicPr>
          <p:cNvPr id="62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52" y="1897953"/>
            <a:ext cx="899" cy="153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7" y="1950342"/>
            <a:ext cx="10090" cy="106275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2" y="1907117"/>
            <a:ext cx="40989" cy="52841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52" y="2224603"/>
            <a:ext cx="899" cy="15390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1" y="2276992"/>
            <a:ext cx="10090" cy="106275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91" y="2233767"/>
            <a:ext cx="40989" cy="52841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" y="2378503"/>
            <a:ext cx="1214400" cy="288600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5" y="2368978"/>
            <a:ext cx="1233450" cy="307650"/>
          </a:xfrm>
          <a:prstGeom prst="rect">
            <a:avLst/>
          </a:prstGeom>
        </p:spPr>
      </p:pic>
      <p:sp>
        <p:nvSpPr>
          <p:cNvPr id="70" name="text 1"/>
          <p:cNvSpPr txBox="1"/>
          <p:nvPr/>
        </p:nvSpPr>
        <p:spPr>
          <a:xfrm>
            <a:off x="490826" y="2485986"/>
            <a:ext cx="574773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solidFill>
                  <a:srgbClr val="FF9900"/>
                </a:solidFill>
                <a:latin typeface="Arial"/>
                <a:cs typeface="Arial"/>
              </a:rPr>
              <a:t>1x1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52" y="1455453"/>
            <a:ext cx="899" cy="153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1" y="1507840"/>
            <a:ext cx="10090" cy="106276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91" y="1464617"/>
            <a:ext cx="40989" cy="52841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" y="1609355"/>
            <a:ext cx="1214400" cy="288599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5" y="1599830"/>
            <a:ext cx="1233450" cy="307649"/>
          </a:xfrm>
          <a:prstGeom prst="rect">
            <a:avLst/>
          </a:prstGeom>
        </p:spPr>
      </p:pic>
      <p:sp>
        <p:nvSpPr>
          <p:cNvPr id="76" name="text 1"/>
          <p:cNvSpPr txBox="1"/>
          <p:nvPr/>
        </p:nvSpPr>
        <p:spPr>
          <a:xfrm>
            <a:off x="490826" y="1716837"/>
            <a:ext cx="574773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solidFill>
                  <a:srgbClr val="FF9900"/>
                </a:solidFill>
                <a:latin typeface="Arial"/>
                <a:cs typeface="Arial"/>
              </a:rPr>
              <a:t>1x1 conv, 64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7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77" y="2130587"/>
            <a:ext cx="1173437" cy="2387362"/>
          </a:xfrm>
          <a:prstGeom prst="rect">
            <a:avLst/>
          </a:prstGeom>
        </p:spPr>
      </p:pic>
      <p:sp>
        <p:nvSpPr>
          <p:cNvPr id="78" name="text 1"/>
          <p:cNvSpPr txBox="1"/>
          <p:nvPr/>
        </p:nvSpPr>
        <p:spPr>
          <a:xfrm>
            <a:off x="651034" y="4397798"/>
            <a:ext cx="263534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00" spc="11" dirty="0"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0" y="2036512"/>
            <a:ext cx="633000" cy="188100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5" y="2026987"/>
            <a:ext cx="652050" cy="207150"/>
          </a:xfrm>
          <a:prstGeom prst="rect">
            <a:avLst/>
          </a:prstGeom>
        </p:spPr>
      </p:pic>
      <p:sp>
        <p:nvSpPr>
          <p:cNvPr id="81" name="text 1"/>
          <p:cNvSpPr txBox="1"/>
          <p:nvPr/>
        </p:nvSpPr>
        <p:spPr>
          <a:xfrm>
            <a:off x="615934" y="2093745"/>
            <a:ext cx="321050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solidFill>
                  <a:srgbClr val="45818E"/>
                </a:solidFill>
                <a:latin typeface="Arial"/>
                <a:cs typeface="Arial"/>
              </a:rPr>
              <a:t>Concat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2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0" y="2813337"/>
            <a:ext cx="633000" cy="188100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5" y="2803812"/>
            <a:ext cx="652050" cy="207150"/>
          </a:xfrm>
          <a:prstGeom prst="rect">
            <a:avLst/>
          </a:prstGeom>
        </p:spPr>
      </p:pic>
      <p:sp>
        <p:nvSpPr>
          <p:cNvPr id="84" name="text 1"/>
          <p:cNvSpPr txBox="1"/>
          <p:nvPr/>
        </p:nvSpPr>
        <p:spPr>
          <a:xfrm>
            <a:off x="615934" y="2870570"/>
            <a:ext cx="321050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solidFill>
                  <a:srgbClr val="45818E"/>
                </a:solidFill>
                <a:latin typeface="Arial"/>
                <a:cs typeface="Arial"/>
              </a:rPr>
              <a:t>Concat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5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0" y="3582487"/>
            <a:ext cx="633000" cy="1881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5" y="3572962"/>
            <a:ext cx="652050" cy="207150"/>
          </a:xfrm>
          <a:prstGeom prst="rect">
            <a:avLst/>
          </a:prstGeom>
        </p:spPr>
      </p:pic>
      <p:sp>
        <p:nvSpPr>
          <p:cNvPr id="87" name="text 1"/>
          <p:cNvSpPr txBox="1"/>
          <p:nvPr/>
        </p:nvSpPr>
        <p:spPr>
          <a:xfrm>
            <a:off x="615934" y="3639721"/>
            <a:ext cx="321050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solidFill>
                  <a:srgbClr val="45818E"/>
                </a:solidFill>
                <a:latin typeface="Arial"/>
                <a:cs typeface="Arial"/>
              </a:rPr>
              <a:t>Concat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8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7" y="4524187"/>
            <a:ext cx="1341600" cy="471600"/>
          </a:xfrm>
          <a:prstGeom prst="rect">
            <a:avLst/>
          </a:prstGeom>
        </p:spPr>
      </p:pic>
      <p:sp>
        <p:nvSpPr>
          <p:cNvPr id="89" name="text 1"/>
          <p:cNvSpPr txBox="1"/>
          <p:nvPr/>
        </p:nvSpPr>
        <p:spPr>
          <a:xfrm>
            <a:off x="293082" y="4653832"/>
            <a:ext cx="1001364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Dense Block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47700"/>
            <a:ext cx="1645800" cy="486900"/>
          </a:xfrm>
          <a:prstGeom prst="rect">
            <a:avLst/>
          </a:prstGeom>
        </p:spPr>
      </p:pic>
      <p:sp>
        <p:nvSpPr>
          <p:cNvPr id="91" name="text 1"/>
          <p:cNvSpPr txBox="1"/>
          <p:nvPr/>
        </p:nvSpPr>
        <p:spPr>
          <a:xfrm>
            <a:off x="1533528" y="804139"/>
            <a:ext cx="1037207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DenseNet</a:t>
            </a:r>
            <a:endParaRPr>
              <a:latin typeface="Arial"/>
              <a:cs typeface="Arial"/>
            </a:endParaRPr>
          </a:p>
        </p:txBody>
      </p:sp>
      <p:pic>
        <p:nvPicPr>
          <p:cNvPr id="92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250" y="807775"/>
            <a:ext cx="1645800" cy="486900"/>
          </a:xfrm>
          <a:prstGeom prst="rect">
            <a:avLst/>
          </a:prstGeom>
        </p:spPr>
      </p:pic>
      <p:sp>
        <p:nvSpPr>
          <p:cNvPr id="93" name="text 1"/>
          <p:cNvSpPr txBox="1"/>
          <p:nvPr/>
        </p:nvSpPr>
        <p:spPr>
          <a:xfrm>
            <a:off x="5892978" y="964214"/>
            <a:ext cx="1078500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FractalNet</a:t>
            </a:r>
            <a:endParaRPr>
              <a:latin typeface="Arial"/>
              <a:cs typeface="Arial"/>
            </a:endParaRPr>
          </a:p>
        </p:txBody>
      </p:sp>
      <p:sp>
        <p:nvSpPr>
          <p:cNvPr id="95" name="text 1"/>
          <p:cNvSpPr txBox="1"/>
          <p:nvPr/>
        </p:nvSpPr>
        <p:spPr>
          <a:xfrm>
            <a:off x="395651" y="385918"/>
            <a:ext cx="2980944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 smtClean="0">
                <a:latin typeface="Arial"/>
                <a:cs typeface="Arial"/>
              </a:rPr>
              <a:t>CNN </a:t>
            </a:r>
            <a:r>
              <a:rPr sz="2800" spc="11" dirty="0">
                <a:latin typeface="Arial"/>
                <a:cs typeface="Arial"/>
              </a:rPr>
              <a:t>Architectures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4" name="Slide Number Placeholder 9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6" name="Date Placeholder 9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97" name="Footer Placeholder 9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562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244475" y="216300"/>
            <a:ext cx="6665158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Searching for  interpretable cells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" y="4229950"/>
            <a:ext cx="8424000" cy="3432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67002" y="4345139"/>
            <a:ext cx="6022483" cy="149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71" spc="11" dirty="0">
                <a:latin typeface="Arial"/>
                <a:cs typeface="Arial"/>
              </a:rPr>
              <a:t>Karpathy, Johnson, and Fei-Fei: Visualizing and Understanding Recurrent Networks, ICLR Workshop 2016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7000" y="4485754"/>
            <a:ext cx="2840778" cy="87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71" spc="11" dirty="0">
                <a:solidFill>
                  <a:srgbClr val="999999"/>
                </a:solidFill>
                <a:latin typeface="Arial"/>
                <a:cs typeface="Arial"/>
              </a:rPr>
              <a:t>Figures copyright Karpathy, Johnson, and Fei-Fei, 2015; reproduced with permission</a:t>
            </a:r>
            <a:endParaRPr sz="500">
              <a:latin typeface="Arial"/>
              <a:cs typeface="Arial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1283702"/>
            <a:ext cx="8899524" cy="2473437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1283702"/>
            <a:ext cx="8899524" cy="2473437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52" y="3649250"/>
            <a:ext cx="5411099" cy="606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712175" y="3805690"/>
            <a:ext cx="162698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if statement cell</a:t>
            </a:r>
            <a:endParaRPr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132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69" y="289291"/>
            <a:ext cx="7583700" cy="6051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8241" y="173467"/>
            <a:ext cx="6665158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Searching for  interpretable cells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" y="4229950"/>
            <a:ext cx="8424000" cy="3432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67002" y="4345139"/>
            <a:ext cx="6022483" cy="149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71" spc="11" dirty="0">
                <a:latin typeface="Arial"/>
                <a:cs typeface="Arial"/>
              </a:rPr>
              <a:t>Karpathy, Johnson, and Fei-Fei: Visualizing and Understanding Recurrent Networks, ICLR Workshop 2016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7000" y="4485754"/>
            <a:ext cx="2840778" cy="87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71" spc="11" dirty="0">
                <a:solidFill>
                  <a:srgbClr val="999999"/>
                </a:solidFill>
                <a:latin typeface="Arial"/>
                <a:cs typeface="Arial"/>
              </a:rPr>
              <a:t>Figures copyright Karpathy, Johnson, and Fei-Fei, 2015; reproduced with permission</a:t>
            </a:r>
            <a:endParaRPr sz="500">
              <a:latin typeface="Arial"/>
              <a:cs typeface="Arial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8" y="894391"/>
            <a:ext cx="7503372" cy="3446635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0" y="894391"/>
            <a:ext cx="7503373" cy="3446635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55" y="3757100"/>
            <a:ext cx="3018599" cy="547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3828978" y="3913540"/>
            <a:ext cx="202593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quote/comment cell</a:t>
            </a:r>
            <a:endParaRPr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700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" y="4229950"/>
            <a:ext cx="8424000" cy="3432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67002" y="4345139"/>
            <a:ext cx="6022483" cy="149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71" spc="11" dirty="0">
                <a:latin typeface="Arial"/>
                <a:cs typeface="Arial"/>
              </a:rPr>
              <a:t>Karpathy, Johnson, and Fei-Fei: Visualizing and Understanding Recurrent Networks, ICLR Workshop 2016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7000" y="4485754"/>
            <a:ext cx="2840778" cy="87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71" spc="11" dirty="0">
                <a:solidFill>
                  <a:srgbClr val="999999"/>
                </a:solidFill>
                <a:latin typeface="Arial"/>
                <a:cs typeface="Arial"/>
              </a:rPr>
              <a:t>Figures copyright Karpathy, Johnson, and Fei-Fei, 2015; reproduced with permission</a:t>
            </a:r>
            <a:endParaRPr sz="500">
              <a:latin typeface="Arial"/>
              <a:cs typeface="Arial"/>
            </a:endParaRP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9" y="1573125"/>
            <a:ext cx="8805350" cy="18471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9" y="1573125"/>
            <a:ext cx="8805350" cy="1847100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25" y="3333250"/>
            <a:ext cx="2342700" cy="606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557951" y="3489690"/>
            <a:ext cx="1572866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code depth cell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8241" y="173467"/>
            <a:ext cx="6665158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spc="11" dirty="0">
                <a:latin typeface="Arial"/>
                <a:cs typeface="Arial"/>
              </a:rPr>
              <a:t>Searching for  interpretable cells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62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820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51" y="783403"/>
            <a:ext cx="4503100" cy="2567725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51" y="783403"/>
            <a:ext cx="4503100" cy="2567725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351125"/>
            <a:ext cx="8490900" cy="527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311829" y="3478103"/>
            <a:ext cx="557979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Explain Images with Multimodal Recurrent Neural Networks, Mao et al.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11827" y="3687652"/>
            <a:ext cx="7217553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Deep Visual-Semantic Alignments for Generating Image Descriptions, Karpathy and Fei-Fei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11825" y="3897203"/>
            <a:ext cx="5040098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Show and Tell: A Neural Image Caption Generator, Vinyals et al.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11828" y="4106752"/>
            <a:ext cx="7904985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Long-term Recurrent Convolutional Networks for Visual Recognition and Description, Donahue et al.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11826" y="4316303"/>
            <a:ext cx="7308604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Learning a Recurrent Visual Representation for Image Caption Generation, Chen and Zitnick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76" y="3048000"/>
            <a:ext cx="1692001" cy="5949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697800" y="3151405"/>
            <a:ext cx="1172052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Figure from Karpathy et a, “Deep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697802" y="3246656"/>
            <a:ext cx="1535805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Visual-Semantic Alignments for Generating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697801" y="3341905"/>
            <a:ext cx="1427378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Image Descriptions”, CVPR 2015; figure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697800" y="3437156"/>
            <a:ext cx="775020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copyright IEEE, 2015.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6697802" y="3532405"/>
            <a:ext cx="1363643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Reproduced for educational 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11828" y="270396"/>
            <a:ext cx="3031407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63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687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00" y="758028"/>
            <a:ext cx="4993110" cy="2847134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00" y="758028"/>
            <a:ext cx="4993110" cy="2847134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00" y="2422781"/>
            <a:ext cx="1990200" cy="9423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00" y="2384681"/>
            <a:ext cx="2066400" cy="10185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76" y="828034"/>
            <a:ext cx="2910300" cy="2817300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76" y="789934"/>
            <a:ext cx="2986500" cy="2893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0" y="3666932"/>
            <a:ext cx="6300600" cy="271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974577" y="3841053"/>
            <a:ext cx="5534592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b="1" spc="11" dirty="0">
                <a:solidFill>
                  <a:srgbClr val="FF0000"/>
                </a:solidFill>
                <a:latin typeface="Arial"/>
                <a:cs typeface="Arial"/>
              </a:rPr>
              <a:t>Convolutional Neural Network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50" y="182612"/>
            <a:ext cx="5424000" cy="315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09888" y="249459"/>
            <a:ext cx="4775538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b="1" spc="11" dirty="0">
                <a:solidFill>
                  <a:srgbClr val="38761D"/>
                </a:solidFill>
                <a:latin typeface="Arial"/>
                <a:cs typeface="Arial"/>
              </a:rPr>
              <a:t>Recurrent Neural Network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893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65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565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1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28" y="543153"/>
            <a:ext cx="1885949" cy="1333057"/>
          </a:xfrm>
          <a:prstGeom prst="rect">
            <a:avLst/>
          </a:prstGeom>
        </p:spPr>
      </p:pic>
      <p:pic>
        <p:nvPicPr>
          <p:cNvPr id="2110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21" y="317596"/>
            <a:ext cx="2330655" cy="1558610"/>
          </a:xfrm>
          <a:prstGeom prst="rect">
            <a:avLst/>
          </a:prstGeom>
        </p:spPr>
      </p:pic>
      <p:pic>
        <p:nvPicPr>
          <p:cNvPr id="21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25" y="421075"/>
            <a:ext cx="2202900" cy="1177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85351" y="559838"/>
            <a:ext cx="143436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test image</a:t>
            </a:r>
            <a:endParaRPr>
              <a:latin typeface="Arial"/>
              <a:cs typeface="Arial"/>
            </a:endParaRPr>
          </a:p>
        </p:txBody>
      </p:sp>
      <p:pic>
        <p:nvPicPr>
          <p:cNvPr id="21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00" y="1876200"/>
            <a:ext cx="1372200" cy="267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12929" y="1979607"/>
            <a:ext cx="392415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999999"/>
                </a:solidFill>
                <a:latin typeface="Arial"/>
                <a:cs typeface="Arial"/>
              </a:rPr>
              <a:t>This image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113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34" y="2040363"/>
            <a:ext cx="378246" cy="558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85595" y="1979607"/>
            <a:ext cx="783035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999999"/>
                </a:solidFill>
                <a:latin typeface="Arial"/>
                <a:cs typeface="Arial"/>
              </a:rPr>
              <a:t> is CC0 public domain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115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71" y="2040363"/>
            <a:ext cx="649374" cy="558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693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75" y="554950"/>
            <a:ext cx="2826750" cy="1905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4" y="523487"/>
            <a:ext cx="105500" cy="81981"/>
          </a:xfrm>
          <a:prstGeom prst="rect">
            <a:avLst/>
          </a:prstGeom>
        </p:spPr>
      </p:pic>
      <p:pic>
        <p:nvPicPr>
          <p:cNvPr id="212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25" y="421075"/>
            <a:ext cx="2202900" cy="1177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85351" y="559838"/>
            <a:ext cx="143436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test image</a:t>
            </a:r>
            <a:endParaRPr>
              <a:latin typeface="Arial"/>
              <a:cs typeface="Arial"/>
            </a:endParaRPr>
          </a:p>
        </p:txBody>
      </p:sp>
      <p:pic>
        <p:nvPicPr>
          <p:cNvPr id="212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28" y="543153"/>
            <a:ext cx="1885949" cy="1333057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21" y="317596"/>
            <a:ext cx="2330655" cy="15586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582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1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75" y="554950"/>
            <a:ext cx="2826750" cy="1905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4" y="523487"/>
            <a:ext cx="105500" cy="81981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25" y="421075"/>
            <a:ext cx="2202900" cy="1177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85351" y="559838"/>
            <a:ext cx="143436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test image</a:t>
            </a:r>
            <a:endParaRPr>
              <a:latin typeface="Arial"/>
              <a:cs typeface="Arial"/>
            </a:endParaRPr>
          </a:p>
        </p:txBody>
      </p:sp>
      <p:pic>
        <p:nvPicPr>
          <p:cNvPr id="21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5" y="4853250"/>
            <a:ext cx="1123800" cy="521400"/>
          </a:xfrm>
          <a:prstGeom prst="rect">
            <a:avLst/>
          </a:prstGeom>
        </p:spPr>
      </p:pic>
      <p:pic>
        <p:nvPicPr>
          <p:cNvPr id="21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50" y="4843725"/>
            <a:ext cx="1142850" cy="54045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42104" y="4943795"/>
            <a:ext cx="309187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600" b="1" spc="1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28" y="695553"/>
            <a:ext cx="1885949" cy="1333057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21" y="469996"/>
            <a:ext cx="2330655" cy="15586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0084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473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75" y="554950"/>
            <a:ext cx="2826750" cy="1905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4" y="523487"/>
            <a:ext cx="105500" cy="81981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5" y="4853250"/>
            <a:ext cx="1123800" cy="521400"/>
          </a:xfrm>
          <a:prstGeom prst="rect">
            <a:avLst/>
          </a:prstGeom>
        </p:spPr>
      </p:pic>
      <p:pic>
        <p:nvPicPr>
          <p:cNvPr id="214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25" y="421075"/>
            <a:ext cx="2202900" cy="1177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285351" y="559838"/>
            <a:ext cx="143436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test image</a:t>
            </a:r>
            <a:endParaRPr>
              <a:latin typeface="Arial"/>
              <a:cs typeface="Arial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00" y="4327079"/>
            <a:ext cx="459000" cy="769200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75" y="4317554"/>
            <a:ext cx="478050" cy="78825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259384" y="4575143"/>
            <a:ext cx="9739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93957" y="4679918"/>
            <a:ext cx="2316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&lt;STA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221139" y="4784694"/>
            <a:ext cx="175754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RT&gt;</a:t>
            </a:r>
            <a:endParaRPr sz="700" dirty="0">
              <a:latin typeface="Arial"/>
              <a:cs typeface="Arial"/>
            </a:endParaRPr>
          </a:p>
        </p:txBody>
      </p:sp>
      <p:pic>
        <p:nvPicPr>
          <p:cNvPr id="214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50" y="5042525"/>
            <a:ext cx="1034100" cy="1293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796775" y="5127351"/>
            <a:ext cx="78996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&lt;START&gt;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214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28" y="543153"/>
            <a:ext cx="1885949" cy="1333057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21" y="317596"/>
            <a:ext cx="2330655" cy="155861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69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909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/>
          <p:cNvSpPr txBox="1"/>
          <p:nvPr/>
        </p:nvSpPr>
        <p:spPr>
          <a:xfrm>
            <a:off x="395651" y="385918"/>
            <a:ext cx="2980944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 smtClean="0">
                <a:latin typeface="Arial"/>
                <a:cs typeface="Arial"/>
              </a:rPr>
              <a:t>CNN </a:t>
            </a:r>
            <a:r>
              <a:rPr sz="2800" spc="11" dirty="0">
                <a:latin typeface="Arial"/>
                <a:cs typeface="Arial"/>
              </a:rPr>
              <a:t>Architectures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0826" y="1333500"/>
            <a:ext cx="9532954" cy="34246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4287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1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1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75" y="554950"/>
            <a:ext cx="2826750" cy="19050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4" y="523487"/>
            <a:ext cx="105500" cy="81981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3072985"/>
            <a:ext cx="368399" cy="7692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3063460"/>
            <a:ext cx="387449" cy="7882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15032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1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3946960"/>
            <a:ext cx="19050" cy="389550"/>
          </a:xfrm>
          <a:prstGeom prst="rect">
            <a:avLst/>
          </a:prstGeom>
        </p:spPr>
      </p:pic>
      <p:pic>
        <p:nvPicPr>
          <p:cNvPr id="215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3860509"/>
            <a:ext cx="81981" cy="105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00" y="4327079"/>
            <a:ext cx="459000" cy="7692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75" y="4317554"/>
            <a:ext cx="478050" cy="78825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259384" y="4575143"/>
            <a:ext cx="9739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93957" y="4679918"/>
            <a:ext cx="2316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&lt;STA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221139" y="4784694"/>
            <a:ext cx="175754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15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2757460"/>
            <a:ext cx="19050" cy="32505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2671009"/>
            <a:ext cx="81981" cy="1055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2122600"/>
            <a:ext cx="368399" cy="530100"/>
          </a:xfrm>
          <a:prstGeom prst="rect">
            <a:avLst/>
          </a:prstGeom>
        </p:spPr>
      </p:pic>
      <p:pic>
        <p:nvPicPr>
          <p:cNvPr id="216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2113075"/>
            <a:ext cx="387449" cy="549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219314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16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3457585"/>
            <a:ext cx="1838700" cy="12969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39" y="3468013"/>
            <a:ext cx="1650108" cy="1305522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33" y="3405610"/>
            <a:ext cx="217672" cy="162911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50" y="5042525"/>
            <a:ext cx="1034100" cy="1293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796775" y="5127351"/>
            <a:ext cx="78996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16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25" y="421075"/>
            <a:ext cx="2202900" cy="1177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285351" y="559838"/>
            <a:ext cx="143436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test image</a:t>
            </a:r>
            <a:endParaRPr>
              <a:latin typeface="Arial"/>
              <a:cs typeface="Arial"/>
            </a:endParaRPr>
          </a:p>
        </p:txBody>
      </p:sp>
      <p:pic>
        <p:nvPicPr>
          <p:cNvPr id="216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5" y="4853250"/>
            <a:ext cx="1123800" cy="521400"/>
          </a:xfrm>
          <a:prstGeom prst="rect">
            <a:avLst/>
          </a:prstGeom>
        </p:spPr>
      </p:pic>
      <p:pic>
        <p:nvPicPr>
          <p:cNvPr id="216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28" y="2042525"/>
            <a:ext cx="5044775" cy="3000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4184951" y="2616746"/>
            <a:ext cx="968470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b="1" spc="11" dirty="0">
                <a:latin typeface="Arial"/>
                <a:cs typeface="Arial"/>
              </a:rPr>
              <a:t>before: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184953" y="3016795"/>
            <a:ext cx="3553473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solidFill>
                  <a:srgbClr val="FF0000"/>
                </a:solidFill>
                <a:latin typeface="Arial"/>
                <a:cs typeface="Arial"/>
              </a:rPr>
              <a:t>h = tanh(</a:t>
            </a:r>
            <a:r>
              <a:rPr sz="2200" spc="11" dirty="0">
                <a:solidFill>
                  <a:srgbClr val="38761D"/>
                </a:solidFill>
                <a:latin typeface="Arial"/>
                <a:cs typeface="Arial"/>
              </a:rPr>
              <a:t>Wxh * x </a:t>
            </a:r>
            <a:r>
              <a:rPr sz="2200" spc="11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200" spc="11" dirty="0">
                <a:solidFill>
                  <a:srgbClr val="0000FF"/>
                </a:solidFill>
                <a:latin typeface="Arial"/>
                <a:cs typeface="Arial"/>
              </a:rPr>
              <a:t>Whh * h</a:t>
            </a:r>
            <a:r>
              <a:rPr sz="2200" spc="11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184951" y="3797846"/>
            <a:ext cx="666080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b="1" spc="11" dirty="0">
                <a:latin typeface="Arial"/>
                <a:cs typeface="Arial"/>
              </a:rPr>
              <a:t>now: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184953" y="4197895"/>
            <a:ext cx="4828245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spc="11" dirty="0">
                <a:solidFill>
                  <a:srgbClr val="FF0000"/>
                </a:solidFill>
                <a:latin typeface="Arial"/>
                <a:cs typeface="Arial"/>
              </a:rPr>
              <a:t>h = tanh(</a:t>
            </a:r>
            <a:r>
              <a:rPr sz="2200" spc="11" dirty="0">
                <a:solidFill>
                  <a:srgbClr val="38761D"/>
                </a:solidFill>
                <a:latin typeface="Arial"/>
                <a:cs typeface="Arial"/>
              </a:rPr>
              <a:t>Wxh * x</a:t>
            </a:r>
            <a:r>
              <a:rPr sz="2200" spc="11" dirty="0">
                <a:solidFill>
                  <a:srgbClr val="FF0000"/>
                </a:solidFill>
                <a:latin typeface="Arial"/>
                <a:cs typeface="Arial"/>
              </a:rPr>
              <a:t> + </a:t>
            </a:r>
            <a:r>
              <a:rPr sz="2200" spc="11" dirty="0">
                <a:solidFill>
                  <a:srgbClr val="0000FF"/>
                </a:solidFill>
                <a:latin typeface="Arial"/>
                <a:cs typeface="Arial"/>
              </a:rPr>
              <a:t>Whh * h</a:t>
            </a:r>
            <a:r>
              <a:rPr sz="2200" spc="1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11" dirty="0">
                <a:solidFill>
                  <a:srgbClr val="FF00FF"/>
                </a:solidFill>
                <a:latin typeface="Arial"/>
                <a:cs typeface="Arial"/>
              </a:rPr>
              <a:t>+ Wih * v</a:t>
            </a:r>
            <a:r>
              <a:rPr sz="2200" spc="11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16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0" y="4778175"/>
            <a:ext cx="404700" cy="307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1179" y="4934614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v</a:t>
            </a:r>
            <a:endParaRPr>
              <a:latin typeface="Arial"/>
              <a:cs typeface="Arial"/>
            </a:endParaRPr>
          </a:p>
        </p:txBody>
      </p:sp>
      <p:pic>
        <p:nvPicPr>
          <p:cNvPr id="217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25" y="3526600"/>
            <a:ext cx="721500" cy="4203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702753" y="3601546"/>
            <a:ext cx="519501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200" b="1" spc="11" dirty="0">
                <a:latin typeface="Arial"/>
                <a:cs typeface="Arial"/>
              </a:rPr>
              <a:t>Wih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28" y="543153"/>
            <a:ext cx="1885949" cy="1333057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21" y="317596"/>
            <a:ext cx="2330655" cy="155861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883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75" y="554950"/>
            <a:ext cx="2826750" cy="19050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4" y="523487"/>
            <a:ext cx="105500" cy="81981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3072985"/>
            <a:ext cx="368399" cy="769200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3063460"/>
            <a:ext cx="387449" cy="7882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15032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1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3946960"/>
            <a:ext cx="19050" cy="389550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3860509"/>
            <a:ext cx="81981" cy="1055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00" y="4327079"/>
            <a:ext cx="459000" cy="7692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75" y="4317554"/>
            <a:ext cx="478050" cy="78825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259384" y="4575143"/>
            <a:ext cx="9739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93957" y="4679918"/>
            <a:ext cx="2316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&lt;STA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221139" y="4784694"/>
            <a:ext cx="175754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18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2757460"/>
            <a:ext cx="19050" cy="32505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2671009"/>
            <a:ext cx="81981" cy="105500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2122600"/>
            <a:ext cx="368399" cy="530100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2113075"/>
            <a:ext cx="387449" cy="549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219314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18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3457585"/>
            <a:ext cx="1838700" cy="1296900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7" y="3455109"/>
            <a:ext cx="1743667" cy="1308903"/>
          </a:xfrm>
          <a:prstGeom prst="rect">
            <a:avLst/>
          </a:prstGeom>
        </p:spPr>
      </p:pic>
      <p:pic>
        <p:nvPicPr>
          <p:cNvPr id="219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41" y="3423704"/>
            <a:ext cx="107276" cy="81861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50" y="5042525"/>
            <a:ext cx="1034100" cy="1293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796775" y="5127351"/>
            <a:ext cx="78996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19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25" y="421075"/>
            <a:ext cx="2202900" cy="1177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285351" y="559838"/>
            <a:ext cx="143436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test image</a:t>
            </a:r>
            <a:endParaRPr>
              <a:latin typeface="Arial"/>
              <a:cs typeface="Arial"/>
            </a:endParaRPr>
          </a:p>
        </p:txBody>
      </p:sp>
      <p:pic>
        <p:nvPicPr>
          <p:cNvPr id="21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265" y="4327079"/>
            <a:ext cx="459000" cy="7692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40" y="4317554"/>
            <a:ext cx="478050" cy="78825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857625" y="4679918"/>
            <a:ext cx="22185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19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2" y="2387650"/>
            <a:ext cx="1036049" cy="23241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64" y="2378128"/>
            <a:ext cx="1010774" cy="2267581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58" y="4603052"/>
            <a:ext cx="104714" cy="99813"/>
          </a:xfrm>
          <a:prstGeom prst="rect">
            <a:avLst/>
          </a:prstGeom>
        </p:spPr>
      </p:pic>
      <p:pic>
        <p:nvPicPr>
          <p:cNvPr id="219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25" y="2952725"/>
            <a:ext cx="1762200" cy="4587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612351" y="3109165"/>
            <a:ext cx="108869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>
              <a:latin typeface="Arial"/>
              <a:cs typeface="Arial"/>
            </a:endParaRPr>
          </a:p>
        </p:txBody>
      </p:sp>
      <p:pic>
        <p:nvPicPr>
          <p:cNvPr id="219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5" y="4853250"/>
            <a:ext cx="1123800" cy="5214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28" y="543153"/>
            <a:ext cx="1885949" cy="1333057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21" y="317596"/>
            <a:ext cx="2330655" cy="155861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71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697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2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2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75" y="554950"/>
            <a:ext cx="2826750" cy="19050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4" y="523487"/>
            <a:ext cx="105500" cy="81981"/>
          </a:xfrm>
          <a:prstGeom prst="rect">
            <a:avLst/>
          </a:prstGeom>
        </p:spPr>
      </p:pic>
      <p:pic>
        <p:nvPicPr>
          <p:cNvPr id="22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3072985"/>
            <a:ext cx="368399" cy="7692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3063460"/>
            <a:ext cx="387449" cy="7882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15032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3946960"/>
            <a:ext cx="19050" cy="38955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3860509"/>
            <a:ext cx="81981" cy="1055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00" y="4327079"/>
            <a:ext cx="459000" cy="7692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75" y="4317554"/>
            <a:ext cx="478050" cy="78825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259384" y="4575143"/>
            <a:ext cx="9739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93957" y="4679918"/>
            <a:ext cx="2316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&lt;STA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221139" y="4784694"/>
            <a:ext cx="175754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2757460"/>
            <a:ext cx="19050" cy="325050"/>
          </a:xfrm>
          <a:prstGeom prst="rect">
            <a:avLst/>
          </a:prstGeom>
        </p:spPr>
      </p:pic>
      <p:pic>
        <p:nvPicPr>
          <p:cNvPr id="221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2671009"/>
            <a:ext cx="81981" cy="10550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2122600"/>
            <a:ext cx="368399" cy="530100"/>
          </a:xfrm>
          <a:prstGeom prst="rect">
            <a:avLst/>
          </a:prstGeom>
        </p:spPr>
      </p:pic>
      <p:pic>
        <p:nvPicPr>
          <p:cNvPr id="221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2113075"/>
            <a:ext cx="387449" cy="549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219314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1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3457585"/>
            <a:ext cx="1838700" cy="1296900"/>
          </a:xfrm>
          <a:prstGeom prst="rect">
            <a:avLst/>
          </a:prstGeom>
        </p:spPr>
      </p:pic>
      <p:pic>
        <p:nvPicPr>
          <p:cNvPr id="221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7" y="3455109"/>
            <a:ext cx="1743667" cy="1308903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41" y="3423704"/>
            <a:ext cx="107276" cy="81861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50" y="5042525"/>
            <a:ext cx="1034100" cy="1293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796775" y="5127351"/>
            <a:ext cx="78996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2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25" y="421075"/>
            <a:ext cx="2202900" cy="1177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285351" y="559838"/>
            <a:ext cx="143436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test image</a:t>
            </a:r>
            <a:endParaRPr>
              <a:latin typeface="Arial"/>
              <a:cs typeface="Arial"/>
            </a:endParaRPr>
          </a:p>
        </p:txBody>
      </p:sp>
      <p:pic>
        <p:nvPicPr>
          <p:cNvPr id="22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265" y="4327079"/>
            <a:ext cx="459000" cy="7692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40" y="4317554"/>
            <a:ext cx="478050" cy="78825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857625" y="4679918"/>
            <a:ext cx="22185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5" y="4853250"/>
            <a:ext cx="1123800" cy="521400"/>
          </a:xfrm>
          <a:prstGeom prst="rect">
            <a:avLst/>
          </a:prstGeom>
        </p:spPr>
      </p:pic>
      <p:pic>
        <p:nvPicPr>
          <p:cNvPr id="22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32" y="3448060"/>
            <a:ext cx="193949" cy="1905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31" y="3416595"/>
            <a:ext cx="105501" cy="8198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39" y="3947058"/>
            <a:ext cx="19050" cy="389549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76" y="3860607"/>
            <a:ext cx="81981" cy="105501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53" y="3072985"/>
            <a:ext cx="368400" cy="7692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8" y="3063460"/>
            <a:ext cx="387450" cy="78825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872497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39" y="2757460"/>
            <a:ext cx="19050" cy="325050"/>
          </a:xfrm>
          <a:prstGeom prst="rect">
            <a:avLst/>
          </a:prstGeom>
        </p:spPr>
      </p:pic>
      <p:pic>
        <p:nvPicPr>
          <p:cNvPr id="22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76" y="2671009"/>
            <a:ext cx="81981" cy="105500"/>
          </a:xfrm>
          <a:prstGeom prst="rect">
            <a:avLst/>
          </a:prstGeom>
        </p:spPr>
      </p:pic>
      <p:pic>
        <p:nvPicPr>
          <p:cNvPr id="223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53" y="2122600"/>
            <a:ext cx="368400" cy="530100"/>
          </a:xfrm>
          <a:prstGeom prst="rect">
            <a:avLst/>
          </a:prstGeom>
        </p:spPr>
      </p:pic>
      <p:pic>
        <p:nvPicPr>
          <p:cNvPr id="223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8" y="2113075"/>
            <a:ext cx="387450" cy="54915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876779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3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28" y="543153"/>
            <a:ext cx="1885949" cy="1333057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21" y="317596"/>
            <a:ext cx="2330655" cy="155861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72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647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2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75" y="554950"/>
            <a:ext cx="2826750" cy="1905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4" y="523487"/>
            <a:ext cx="105500" cy="81981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3072985"/>
            <a:ext cx="368399" cy="7692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3063460"/>
            <a:ext cx="387449" cy="7882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15032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3946960"/>
            <a:ext cx="19050" cy="389550"/>
          </a:xfrm>
          <a:prstGeom prst="rect">
            <a:avLst/>
          </a:prstGeom>
        </p:spPr>
      </p:pic>
      <p:pic>
        <p:nvPicPr>
          <p:cNvPr id="22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3860509"/>
            <a:ext cx="81981" cy="105500"/>
          </a:xfrm>
          <a:prstGeom prst="rect">
            <a:avLst/>
          </a:prstGeom>
        </p:spPr>
      </p:pic>
      <p:pic>
        <p:nvPicPr>
          <p:cNvPr id="224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00" y="4327079"/>
            <a:ext cx="459000" cy="769200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75" y="4317554"/>
            <a:ext cx="478050" cy="78825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259384" y="4575143"/>
            <a:ext cx="9739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93957" y="4679918"/>
            <a:ext cx="2316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&lt;STA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221139" y="4784694"/>
            <a:ext cx="175754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24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2757460"/>
            <a:ext cx="19050" cy="32505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2671009"/>
            <a:ext cx="81981" cy="1055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2122600"/>
            <a:ext cx="368399" cy="5301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2113075"/>
            <a:ext cx="387449" cy="549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219314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5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3457585"/>
            <a:ext cx="1838700" cy="12969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7" y="3455109"/>
            <a:ext cx="1743667" cy="1308903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41" y="3423704"/>
            <a:ext cx="107276" cy="81861"/>
          </a:xfrm>
          <a:prstGeom prst="rect">
            <a:avLst/>
          </a:prstGeom>
        </p:spPr>
      </p:pic>
      <p:pic>
        <p:nvPicPr>
          <p:cNvPr id="225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50" y="5042525"/>
            <a:ext cx="1034100" cy="1293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796775" y="5127351"/>
            <a:ext cx="78996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25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25" y="421075"/>
            <a:ext cx="2202900" cy="1177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285351" y="559838"/>
            <a:ext cx="143436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test image</a:t>
            </a:r>
            <a:endParaRPr>
              <a:latin typeface="Arial"/>
              <a:cs typeface="Arial"/>
            </a:endParaRPr>
          </a:p>
        </p:txBody>
      </p:sp>
      <p:pic>
        <p:nvPicPr>
          <p:cNvPr id="225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265" y="4327079"/>
            <a:ext cx="459000" cy="769200"/>
          </a:xfrm>
          <a:prstGeom prst="rect">
            <a:avLst/>
          </a:prstGeom>
        </p:spPr>
      </p:pic>
      <p:pic>
        <p:nvPicPr>
          <p:cNvPr id="225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40" y="4317554"/>
            <a:ext cx="478050" cy="78825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857625" y="4679918"/>
            <a:ext cx="22185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25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5" y="4853250"/>
            <a:ext cx="1123800" cy="521400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32" y="3448060"/>
            <a:ext cx="193949" cy="19050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31" y="3416595"/>
            <a:ext cx="105501" cy="81980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39" y="3947058"/>
            <a:ext cx="19050" cy="389549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76" y="3860607"/>
            <a:ext cx="81981" cy="105501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53" y="3072985"/>
            <a:ext cx="368400" cy="769200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8" y="3063460"/>
            <a:ext cx="387450" cy="78825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872497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6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39" y="2757460"/>
            <a:ext cx="19050" cy="325050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76" y="2671009"/>
            <a:ext cx="81981" cy="105500"/>
          </a:xfrm>
          <a:prstGeom prst="rect">
            <a:avLst/>
          </a:prstGeom>
        </p:spPr>
      </p:pic>
      <p:pic>
        <p:nvPicPr>
          <p:cNvPr id="226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53" y="2122600"/>
            <a:ext cx="368400" cy="5301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8" y="2113075"/>
            <a:ext cx="387450" cy="54915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876779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7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065" y="4327079"/>
            <a:ext cx="459000" cy="769200"/>
          </a:xfrm>
          <a:prstGeom prst="rect">
            <a:avLst/>
          </a:prstGeom>
        </p:spPr>
      </p:pic>
      <p:pic>
        <p:nvPicPr>
          <p:cNvPr id="227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540" y="4317554"/>
            <a:ext cx="478050" cy="78825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587809" y="4679918"/>
            <a:ext cx="1292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27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53" y="2387650"/>
            <a:ext cx="1067946" cy="2324100"/>
          </a:xfrm>
          <a:prstGeom prst="rect">
            <a:avLst/>
          </a:prstGeom>
        </p:spPr>
      </p:pic>
      <p:pic>
        <p:nvPicPr>
          <p:cNvPr id="22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28" y="2378128"/>
            <a:ext cx="1040890" cy="2267805"/>
          </a:xfrm>
          <a:prstGeom prst="rect">
            <a:avLst/>
          </a:prstGeom>
        </p:spPr>
      </p:pic>
      <p:pic>
        <p:nvPicPr>
          <p:cNvPr id="227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71" y="4603219"/>
            <a:ext cx="104800" cy="99698"/>
          </a:xfrm>
          <a:prstGeom prst="rect">
            <a:avLst/>
          </a:prstGeom>
        </p:spPr>
      </p:pic>
      <p:pic>
        <p:nvPicPr>
          <p:cNvPr id="227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75" y="2998875"/>
            <a:ext cx="1762200" cy="4587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13201" y="3155314"/>
            <a:ext cx="108869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>
              <a:latin typeface="Arial"/>
              <a:cs typeface="Arial"/>
            </a:endParaRPr>
          </a:p>
        </p:txBody>
      </p:sp>
      <p:pic>
        <p:nvPicPr>
          <p:cNvPr id="227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28" y="543153"/>
            <a:ext cx="1885949" cy="1333057"/>
          </a:xfrm>
          <a:prstGeom prst="rect">
            <a:avLst/>
          </a:prstGeom>
        </p:spPr>
      </p:pic>
      <p:pic>
        <p:nvPicPr>
          <p:cNvPr id="2277" name="Image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21" y="317596"/>
            <a:ext cx="2330655" cy="155861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416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2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2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2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75" y="554950"/>
            <a:ext cx="2826750" cy="19050"/>
          </a:xfrm>
          <a:prstGeom prst="rect">
            <a:avLst/>
          </a:prstGeom>
        </p:spPr>
      </p:pic>
      <p:pic>
        <p:nvPicPr>
          <p:cNvPr id="22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4" y="523487"/>
            <a:ext cx="105500" cy="81981"/>
          </a:xfrm>
          <a:prstGeom prst="rect">
            <a:avLst/>
          </a:prstGeom>
        </p:spPr>
      </p:pic>
      <p:pic>
        <p:nvPicPr>
          <p:cNvPr id="22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3072985"/>
            <a:ext cx="368399" cy="769200"/>
          </a:xfrm>
          <a:prstGeom prst="rect">
            <a:avLst/>
          </a:prstGeom>
        </p:spPr>
      </p:pic>
      <p:pic>
        <p:nvPicPr>
          <p:cNvPr id="22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3063460"/>
            <a:ext cx="387449" cy="7882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15032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3946960"/>
            <a:ext cx="19050" cy="389550"/>
          </a:xfrm>
          <a:prstGeom prst="rect">
            <a:avLst/>
          </a:prstGeom>
        </p:spPr>
      </p:pic>
      <p:pic>
        <p:nvPicPr>
          <p:cNvPr id="22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3860509"/>
            <a:ext cx="81981" cy="105500"/>
          </a:xfrm>
          <a:prstGeom prst="rect">
            <a:avLst/>
          </a:prstGeom>
        </p:spPr>
      </p:pic>
      <p:pic>
        <p:nvPicPr>
          <p:cNvPr id="22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00" y="4327079"/>
            <a:ext cx="459000" cy="769200"/>
          </a:xfrm>
          <a:prstGeom prst="rect">
            <a:avLst/>
          </a:prstGeom>
        </p:spPr>
      </p:pic>
      <p:pic>
        <p:nvPicPr>
          <p:cNvPr id="22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75" y="4317554"/>
            <a:ext cx="478050" cy="78825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259384" y="4575143"/>
            <a:ext cx="9739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93957" y="4679918"/>
            <a:ext cx="2316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&lt;STA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221139" y="4784694"/>
            <a:ext cx="175754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2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2757460"/>
            <a:ext cx="19050" cy="32505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2671009"/>
            <a:ext cx="81981" cy="1055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2122600"/>
            <a:ext cx="368399" cy="530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2113075"/>
            <a:ext cx="387449" cy="549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219314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9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3457585"/>
            <a:ext cx="1838700" cy="12969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7" y="3455109"/>
            <a:ext cx="1743667" cy="1308903"/>
          </a:xfrm>
          <a:prstGeom prst="rect">
            <a:avLst/>
          </a:prstGeom>
        </p:spPr>
      </p:pic>
      <p:pic>
        <p:nvPicPr>
          <p:cNvPr id="229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41" y="3423704"/>
            <a:ext cx="107276" cy="81861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50" y="5042525"/>
            <a:ext cx="1034100" cy="1293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796775" y="5127351"/>
            <a:ext cx="78996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2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25" y="421075"/>
            <a:ext cx="2202900" cy="1177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285351" y="559838"/>
            <a:ext cx="143436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test image</a:t>
            </a:r>
            <a:endParaRPr>
              <a:latin typeface="Arial"/>
              <a:cs typeface="Arial"/>
            </a:endParaRPr>
          </a:p>
        </p:txBody>
      </p:sp>
      <p:pic>
        <p:nvPicPr>
          <p:cNvPr id="22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265" y="4327079"/>
            <a:ext cx="459000" cy="769200"/>
          </a:xfrm>
          <a:prstGeom prst="rect">
            <a:avLst/>
          </a:prstGeom>
        </p:spPr>
      </p:pic>
      <p:pic>
        <p:nvPicPr>
          <p:cNvPr id="229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40" y="4317554"/>
            <a:ext cx="478050" cy="78825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857625" y="4679918"/>
            <a:ext cx="22185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30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5" y="4853250"/>
            <a:ext cx="1123800" cy="5214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32" y="3448060"/>
            <a:ext cx="193949" cy="1905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31" y="3416595"/>
            <a:ext cx="105501" cy="8198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39" y="3947058"/>
            <a:ext cx="19050" cy="389549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76" y="3860607"/>
            <a:ext cx="81981" cy="105501"/>
          </a:xfrm>
          <a:prstGeom prst="rect">
            <a:avLst/>
          </a:prstGeom>
        </p:spPr>
      </p:pic>
      <p:pic>
        <p:nvPicPr>
          <p:cNvPr id="23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53" y="3072985"/>
            <a:ext cx="368400" cy="769200"/>
          </a:xfrm>
          <a:prstGeom prst="rect">
            <a:avLst/>
          </a:prstGeom>
        </p:spPr>
      </p:pic>
      <p:pic>
        <p:nvPicPr>
          <p:cNvPr id="23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8" y="3063460"/>
            <a:ext cx="387450" cy="78825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872497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39" y="2757460"/>
            <a:ext cx="19050" cy="325050"/>
          </a:xfrm>
          <a:prstGeom prst="rect">
            <a:avLst/>
          </a:prstGeom>
        </p:spPr>
      </p:pic>
      <p:pic>
        <p:nvPicPr>
          <p:cNvPr id="230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76" y="2671009"/>
            <a:ext cx="81981" cy="105500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53" y="2122600"/>
            <a:ext cx="368400" cy="530100"/>
          </a:xfrm>
          <a:prstGeom prst="rect">
            <a:avLst/>
          </a:prstGeom>
        </p:spPr>
      </p:pic>
      <p:pic>
        <p:nvPicPr>
          <p:cNvPr id="231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8" y="2113075"/>
            <a:ext cx="387450" cy="54915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876779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1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065" y="4327079"/>
            <a:ext cx="459000" cy="7692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540" y="4317554"/>
            <a:ext cx="478050" cy="78825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587809" y="4679918"/>
            <a:ext cx="1292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31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93" y="3448060"/>
            <a:ext cx="193650" cy="1905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6" y="3416595"/>
            <a:ext cx="105501" cy="8198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18" y="3072985"/>
            <a:ext cx="368400" cy="769200"/>
          </a:xfrm>
          <a:prstGeom prst="rect">
            <a:avLst/>
          </a:prstGeom>
        </p:spPr>
      </p:pic>
      <p:pic>
        <p:nvPicPr>
          <p:cNvPr id="231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93" y="3063460"/>
            <a:ext cx="387450" cy="78825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4529961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04" y="2757460"/>
            <a:ext cx="19050" cy="325050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41" y="2671009"/>
            <a:ext cx="81981" cy="105500"/>
          </a:xfrm>
          <a:prstGeom prst="rect">
            <a:avLst/>
          </a:prstGeom>
        </p:spPr>
      </p:pic>
      <p:pic>
        <p:nvPicPr>
          <p:cNvPr id="231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18" y="2122600"/>
            <a:ext cx="368400" cy="5301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93" y="2113075"/>
            <a:ext cx="387450" cy="54915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534243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04" y="3947058"/>
            <a:ext cx="19050" cy="389549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41" y="3860607"/>
            <a:ext cx="81981" cy="105501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28" y="543153"/>
            <a:ext cx="1885949" cy="1333057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21" y="317596"/>
            <a:ext cx="2330655" cy="155861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74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200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3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" y="390750"/>
            <a:ext cx="961150" cy="4933500"/>
          </a:xfrm>
          <a:prstGeom prst="rect">
            <a:avLst/>
          </a:prstGeom>
        </p:spPr>
      </p:pic>
      <p:pic>
        <p:nvPicPr>
          <p:cNvPr id="23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75" y="554950"/>
            <a:ext cx="2826750" cy="1905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4" y="523487"/>
            <a:ext cx="105500" cy="81981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3072985"/>
            <a:ext cx="368399" cy="7692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3063460"/>
            <a:ext cx="387449" cy="7882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15032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3946960"/>
            <a:ext cx="19050" cy="38955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3860509"/>
            <a:ext cx="81981" cy="105500"/>
          </a:xfrm>
          <a:prstGeom prst="rect">
            <a:avLst/>
          </a:prstGeom>
        </p:spPr>
      </p:pic>
      <p:pic>
        <p:nvPicPr>
          <p:cNvPr id="23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00" y="4327079"/>
            <a:ext cx="459000" cy="769200"/>
          </a:xfrm>
          <a:prstGeom prst="rect">
            <a:avLst/>
          </a:prstGeom>
        </p:spPr>
      </p:pic>
      <p:pic>
        <p:nvPicPr>
          <p:cNvPr id="23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75" y="4317554"/>
            <a:ext cx="478050" cy="78825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259384" y="4575143"/>
            <a:ext cx="97399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93957" y="4679918"/>
            <a:ext cx="2316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&lt;STA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221139" y="4784694"/>
            <a:ext cx="175754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3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4" y="2757460"/>
            <a:ext cx="19050" cy="325050"/>
          </a:xfrm>
          <a:prstGeom prst="rect">
            <a:avLst/>
          </a:prstGeom>
        </p:spPr>
      </p:pic>
      <p:pic>
        <p:nvPicPr>
          <p:cNvPr id="23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1" y="2671009"/>
            <a:ext cx="81981" cy="105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92" y="2122600"/>
            <a:ext cx="368399" cy="530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7" y="2113075"/>
            <a:ext cx="387449" cy="549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219314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3457585"/>
            <a:ext cx="1838700" cy="12969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7" y="3455109"/>
            <a:ext cx="1743667" cy="1308903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41" y="3423704"/>
            <a:ext cx="107276" cy="81861"/>
          </a:xfrm>
          <a:prstGeom prst="rect">
            <a:avLst/>
          </a:prstGeom>
        </p:spPr>
      </p:pic>
      <p:pic>
        <p:nvPicPr>
          <p:cNvPr id="234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50" y="5042525"/>
            <a:ext cx="1034100" cy="1293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796775" y="5127351"/>
            <a:ext cx="78996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&lt;START&gt;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25" y="421075"/>
            <a:ext cx="2202900" cy="1177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285351" y="559838"/>
            <a:ext cx="143436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test image</a:t>
            </a:r>
            <a:endParaRPr>
              <a:latin typeface="Arial"/>
              <a:cs typeface="Arial"/>
            </a:endParaRPr>
          </a:p>
        </p:txBody>
      </p:sp>
      <p:pic>
        <p:nvPicPr>
          <p:cNvPr id="234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265" y="4327079"/>
            <a:ext cx="459000" cy="769200"/>
          </a:xfrm>
          <a:prstGeom prst="rect">
            <a:avLst/>
          </a:prstGeom>
        </p:spPr>
      </p:pic>
      <p:pic>
        <p:nvPicPr>
          <p:cNvPr id="23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40" y="4317554"/>
            <a:ext cx="478050" cy="78825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857625" y="4679918"/>
            <a:ext cx="22185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34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5" y="4853250"/>
            <a:ext cx="1123800" cy="5214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32" y="3448060"/>
            <a:ext cx="193949" cy="1905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31" y="3416595"/>
            <a:ext cx="105501" cy="8198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39" y="3947058"/>
            <a:ext cx="19050" cy="389549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76" y="3860607"/>
            <a:ext cx="81981" cy="105501"/>
          </a:xfrm>
          <a:prstGeom prst="rect">
            <a:avLst/>
          </a:prstGeom>
        </p:spPr>
      </p:pic>
      <p:pic>
        <p:nvPicPr>
          <p:cNvPr id="2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53" y="3072985"/>
            <a:ext cx="368400" cy="769200"/>
          </a:xfrm>
          <a:prstGeom prst="rect">
            <a:avLst/>
          </a:prstGeom>
        </p:spPr>
      </p:pic>
      <p:pic>
        <p:nvPicPr>
          <p:cNvPr id="235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8" y="3063460"/>
            <a:ext cx="387450" cy="78825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872497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5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39" y="2757460"/>
            <a:ext cx="19050" cy="325050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76" y="2671009"/>
            <a:ext cx="81981" cy="105500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53" y="2122600"/>
            <a:ext cx="368400" cy="530100"/>
          </a:xfrm>
          <a:prstGeom prst="rect">
            <a:avLst/>
          </a:prstGeom>
        </p:spPr>
      </p:pic>
      <p:pic>
        <p:nvPicPr>
          <p:cNvPr id="235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8" y="2113075"/>
            <a:ext cx="387450" cy="54915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876779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5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065" y="4327079"/>
            <a:ext cx="459000" cy="769200"/>
          </a:xfrm>
          <a:prstGeom prst="rect">
            <a:avLst/>
          </a:prstGeom>
        </p:spPr>
      </p:pic>
      <p:pic>
        <p:nvPicPr>
          <p:cNvPr id="235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540" y="4317554"/>
            <a:ext cx="478050" cy="78825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4587809" y="4679918"/>
            <a:ext cx="129266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00" spc="11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36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93" y="3448060"/>
            <a:ext cx="193650" cy="19050"/>
          </a:xfrm>
          <a:prstGeom prst="rect">
            <a:avLst/>
          </a:prstGeom>
        </p:spPr>
      </p:pic>
      <p:pic>
        <p:nvPicPr>
          <p:cNvPr id="236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6" y="3416595"/>
            <a:ext cx="105501" cy="81980"/>
          </a:xfrm>
          <a:prstGeom prst="rect">
            <a:avLst/>
          </a:prstGeom>
        </p:spPr>
      </p:pic>
      <p:pic>
        <p:nvPicPr>
          <p:cNvPr id="23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18" y="3072985"/>
            <a:ext cx="368400" cy="769200"/>
          </a:xfrm>
          <a:prstGeom prst="rect">
            <a:avLst/>
          </a:prstGeom>
        </p:spPr>
      </p:pic>
      <p:pic>
        <p:nvPicPr>
          <p:cNvPr id="236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93" y="3063460"/>
            <a:ext cx="387450" cy="78825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4529961" y="3402455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6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04" y="2757460"/>
            <a:ext cx="19050" cy="325050"/>
          </a:xfrm>
          <a:prstGeom prst="rect">
            <a:avLst/>
          </a:prstGeom>
        </p:spPr>
      </p:pic>
      <p:pic>
        <p:nvPicPr>
          <p:cNvPr id="236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41" y="2671009"/>
            <a:ext cx="81981" cy="105500"/>
          </a:xfrm>
          <a:prstGeom prst="rect">
            <a:avLst/>
          </a:prstGeom>
        </p:spPr>
      </p:pic>
      <p:pic>
        <p:nvPicPr>
          <p:cNvPr id="236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18" y="2122600"/>
            <a:ext cx="368400" cy="530100"/>
          </a:xfrm>
          <a:prstGeom prst="rect">
            <a:avLst/>
          </a:prstGeom>
        </p:spPr>
      </p:pic>
      <p:pic>
        <p:nvPicPr>
          <p:cNvPr id="236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93" y="2113075"/>
            <a:ext cx="387450" cy="54915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534243" y="2332520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6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04" y="3947058"/>
            <a:ext cx="19050" cy="389549"/>
          </a:xfrm>
          <a:prstGeom prst="rect">
            <a:avLst/>
          </a:prstGeom>
        </p:spPr>
      </p:pic>
      <p:pic>
        <p:nvPicPr>
          <p:cNvPr id="236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41" y="3860607"/>
            <a:ext cx="81981" cy="105501"/>
          </a:xfrm>
          <a:prstGeom prst="rect">
            <a:avLst/>
          </a:prstGeom>
        </p:spPr>
      </p:pic>
      <p:pic>
        <p:nvPicPr>
          <p:cNvPr id="237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18" y="2387650"/>
            <a:ext cx="964500" cy="487500"/>
          </a:xfrm>
          <a:prstGeom prst="rect">
            <a:avLst/>
          </a:prstGeom>
        </p:spPr>
      </p:pic>
      <p:pic>
        <p:nvPicPr>
          <p:cNvPr id="237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93" y="2378128"/>
            <a:ext cx="881540" cy="454989"/>
          </a:xfrm>
          <a:prstGeom prst="rect">
            <a:avLst/>
          </a:prstGeom>
        </p:spPr>
      </p:pic>
      <p:pic>
        <p:nvPicPr>
          <p:cNvPr id="237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92" y="2785985"/>
            <a:ext cx="110399" cy="86129"/>
          </a:xfrm>
          <a:prstGeom prst="rect">
            <a:avLst/>
          </a:prstGeom>
        </p:spPr>
      </p:pic>
      <p:pic>
        <p:nvPicPr>
          <p:cNvPr id="2373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25" y="2387175"/>
            <a:ext cx="3128700" cy="458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925352" y="2543614"/>
            <a:ext cx="100232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sample</a:t>
            </a:r>
            <a:endParaRPr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925351" y="2905565"/>
            <a:ext cx="186378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&lt;END&gt; token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925351" y="3267514"/>
            <a:ext cx="126284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0000FF"/>
                </a:solidFill>
                <a:latin typeface="Arial"/>
                <a:cs typeface="Arial"/>
              </a:rPr>
              <a:t>=&gt; finish.</a:t>
            </a:r>
            <a:endParaRPr>
              <a:latin typeface="Arial"/>
              <a:cs typeface="Arial"/>
            </a:endParaRPr>
          </a:p>
        </p:txBody>
      </p:sp>
      <p:pic>
        <p:nvPicPr>
          <p:cNvPr id="237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28" y="543153"/>
            <a:ext cx="1885949" cy="1333057"/>
          </a:xfrm>
          <a:prstGeom prst="rect">
            <a:avLst/>
          </a:prstGeom>
        </p:spPr>
      </p:pic>
      <p:pic>
        <p:nvPicPr>
          <p:cNvPr id="2375" name="Image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21" y="317596"/>
            <a:ext cx="2330655" cy="1558610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75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584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4" y="985012"/>
            <a:ext cx="1861795" cy="1367274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4" y="985012"/>
            <a:ext cx="1861795" cy="1367274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1" y="2352287"/>
            <a:ext cx="1861800" cy="52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54656" y="2473370"/>
            <a:ext cx="1156214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cat sitting on 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54656" y="2654344"/>
            <a:ext cx="140339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suitcase on the floor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3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31" y="985015"/>
            <a:ext cx="2051718" cy="1367275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31" y="985015"/>
            <a:ext cx="2051718" cy="1367275"/>
          </a:xfrm>
          <a:prstGeom prst="rect">
            <a:avLst/>
          </a:prstGeom>
        </p:spPr>
      </p:pic>
      <p:pic>
        <p:nvPicPr>
          <p:cNvPr id="23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47" y="2352287"/>
            <a:ext cx="2051699" cy="6264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406369" y="2473370"/>
            <a:ext cx="1629164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cat is sitting on a tree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06373" y="2654344"/>
            <a:ext cx="476541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branch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85" y="985015"/>
            <a:ext cx="2051725" cy="136888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82" y="985015"/>
            <a:ext cx="2051724" cy="1368885"/>
          </a:xfrm>
          <a:prstGeom prst="rect">
            <a:avLst/>
          </a:prstGeom>
        </p:spPr>
      </p:pic>
      <p:pic>
        <p:nvPicPr>
          <p:cNvPr id="239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97" y="2352287"/>
            <a:ext cx="2051699" cy="6264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4700121" y="2473370"/>
            <a:ext cx="1552797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dog is running in the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700122" y="2654344"/>
            <a:ext cx="1350691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grass with a frisbee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9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56" y="985811"/>
            <a:ext cx="2051698" cy="1367267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59" y="985811"/>
            <a:ext cx="2051699" cy="1367267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43" y="2352287"/>
            <a:ext cx="2051700" cy="6264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894070" y="2473370"/>
            <a:ext cx="191231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white teddy bear sitting 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4072" y="2654344"/>
            <a:ext cx="644279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the grass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1" y="2978697"/>
            <a:ext cx="1861798" cy="1240716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1" y="2978697"/>
            <a:ext cx="1861798" cy="1240716"/>
          </a:xfrm>
          <a:prstGeom prst="rect">
            <a:avLst/>
          </a:prstGeom>
        </p:spPr>
      </p:pic>
      <p:pic>
        <p:nvPicPr>
          <p:cNvPr id="240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1" y="4219412"/>
            <a:ext cx="1962300" cy="5244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04409" y="4340495"/>
            <a:ext cx="1576329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Two people walking 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04409" y="4521470"/>
            <a:ext cx="1792157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the beach with surfboards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47" y="4219412"/>
            <a:ext cx="1962299" cy="524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4866369" y="4340495"/>
            <a:ext cx="17741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Two giraffes standing in 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866372" y="4521470"/>
            <a:ext cx="792781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grassy field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0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3" y="2978689"/>
            <a:ext cx="1861802" cy="1240722"/>
          </a:xfrm>
          <a:prstGeom prst="rect">
            <a:avLst/>
          </a:prstGeom>
        </p:spPr>
      </p:pic>
      <p:pic>
        <p:nvPicPr>
          <p:cNvPr id="2403" name="Imag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6" y="2978688"/>
            <a:ext cx="1861801" cy="1240722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557" y="2978690"/>
            <a:ext cx="1861798" cy="1240721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557" y="2978688"/>
            <a:ext cx="1861798" cy="124072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294" y="4219412"/>
            <a:ext cx="1962300" cy="5244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079019" y="4340495"/>
            <a:ext cx="181492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man riding a dirt bike 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7079022" y="4521470"/>
            <a:ext cx="73507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dirt track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0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11825" y="556147"/>
            <a:ext cx="6152390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Captioning: Example Results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40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22" y="2982492"/>
            <a:ext cx="1861802" cy="1237811"/>
          </a:xfrm>
          <a:prstGeom prst="rect">
            <a:avLst/>
          </a:prstGeom>
        </p:spPr>
      </p:pic>
      <p:pic>
        <p:nvPicPr>
          <p:cNvPr id="2409" name="Image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22" y="2982492"/>
            <a:ext cx="1861802" cy="1237811"/>
          </a:xfrm>
          <a:prstGeom prst="rect">
            <a:avLst/>
          </a:prstGeom>
        </p:spPr>
      </p:pic>
      <p:pic>
        <p:nvPicPr>
          <p:cNvPr id="241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62" y="4253650"/>
            <a:ext cx="1861800" cy="5244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679791" y="4374734"/>
            <a:ext cx="1658211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tennis player in action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679789" y="4555708"/>
            <a:ext cx="828047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on the court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1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25" y="349350"/>
            <a:ext cx="1449600" cy="3936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7652553" y="452756"/>
            <a:ext cx="1334789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Captions generated using neuraltalk2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12" name="Image">
            <a:hlinkClick r:id="rId25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380" y="513513"/>
            <a:ext cx="378358" cy="5581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7652552" y="548007"/>
            <a:ext cx="1220142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All images are CC0 Public domain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14" name="Image">
            <a:hlinkClick r:id="rId27"/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561" y="608763"/>
            <a:ext cx="678991" cy="5581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8808759" y="548007"/>
            <a:ext cx="22250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: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7652550" y="643256"/>
            <a:ext cx="424090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cat suitcase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16" name="Image">
            <a:hlinkClick r:id="rId29"/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759" y="704013"/>
            <a:ext cx="407938" cy="5581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8054911" y="643256"/>
            <a:ext cx="312265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, cat tree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18" name="Image">
            <a:hlinkClick r:id="rId31"/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61" y="704013"/>
            <a:ext cx="259705" cy="5581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8351375" y="643256"/>
            <a:ext cx="178575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, dog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20" name="Image">
            <a:hlinkClick r:id="rId33"/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23" y="704013"/>
            <a:ext cx="132718" cy="5581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8520851" y="643256"/>
            <a:ext cx="205634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, bear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22" name="Image">
            <a:hlinkClick r:id="rId35"/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402" y="704013"/>
            <a:ext cx="158092" cy="5581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8715704" y="643256"/>
            <a:ext cx="22250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,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7652551" y="738507"/>
            <a:ext cx="245516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surfers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24" name="Image">
            <a:hlinkClick r:id="rId37"/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759" y="799263"/>
            <a:ext cx="238460" cy="5581"/>
          </a:xfrm>
          <a:prstGeom prst="rect">
            <a:avLst/>
          </a:prstGeom>
        </p:spPr>
      </p:pic>
      <p:sp>
        <p:nvSpPr>
          <p:cNvPr id="35" name="text 1"/>
          <p:cNvSpPr txBox="1"/>
          <p:nvPr/>
        </p:nvSpPr>
        <p:spPr>
          <a:xfrm>
            <a:off x="7885433" y="738507"/>
            <a:ext cx="259751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, tennis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26" name="Image">
            <a:hlinkClick r:id="rId39"/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83" y="799263"/>
            <a:ext cx="208917" cy="5581"/>
          </a:xfrm>
          <a:prstGeom prst="rect">
            <a:avLst/>
          </a:prstGeom>
        </p:spPr>
      </p:pic>
      <p:sp>
        <p:nvSpPr>
          <p:cNvPr id="36" name="text 1"/>
          <p:cNvSpPr txBox="1"/>
          <p:nvPr/>
        </p:nvSpPr>
        <p:spPr>
          <a:xfrm>
            <a:off x="8131107" y="738507"/>
            <a:ext cx="269176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, giraffe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28" name="Image">
            <a:hlinkClick r:id="rId41"/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661" y="799263"/>
            <a:ext cx="217363" cy="5581"/>
          </a:xfrm>
          <a:prstGeom prst="rect">
            <a:avLst/>
          </a:prstGeom>
        </p:spPr>
      </p:pic>
      <p:sp>
        <p:nvSpPr>
          <p:cNvPr id="37" name="text 1"/>
          <p:cNvSpPr txBox="1"/>
          <p:nvPr/>
        </p:nvSpPr>
        <p:spPr>
          <a:xfrm>
            <a:off x="8385232" y="738507"/>
            <a:ext cx="432106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B7B7B7"/>
                </a:solidFill>
                <a:latin typeface="Arial"/>
                <a:cs typeface="Arial"/>
              </a:rPr>
              <a:t>, motorcycle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30" name="Image">
            <a:hlinkClick r:id="rId43"/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782" y="799263"/>
            <a:ext cx="373968" cy="55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99992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1826" y="556147"/>
            <a:ext cx="5636608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Captioning: Failure Cases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4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5" y="1085900"/>
            <a:ext cx="2211600" cy="1473824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5" y="1085903"/>
            <a:ext cx="2211600" cy="1473823"/>
          </a:xfrm>
          <a:prstGeom prst="rect">
            <a:avLst/>
          </a:prstGeom>
        </p:spPr>
      </p:pic>
      <p:pic>
        <p:nvPicPr>
          <p:cNvPr id="2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5" y="2467650"/>
            <a:ext cx="1861800" cy="5244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366801" y="2588732"/>
            <a:ext cx="147963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woman is holding 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6804" y="2769707"/>
            <a:ext cx="1035861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cat in her hand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78" y="1379900"/>
            <a:ext cx="1803375" cy="2715696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78" y="1379903"/>
            <a:ext cx="1803375" cy="2715695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526" y="4039975"/>
            <a:ext cx="2128800" cy="5244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753253" y="4161058"/>
            <a:ext cx="162692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woman standing on 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753255" y="4342034"/>
            <a:ext cx="180658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beach holding a surfboard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4" y="3049478"/>
            <a:ext cx="2128800" cy="1413665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7" y="3049478"/>
            <a:ext cx="2128799" cy="1413665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5" y="4424825"/>
            <a:ext cx="2036700" cy="5244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55551" y="4545907"/>
            <a:ext cx="129727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person holding 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55552" y="4726882"/>
            <a:ext cx="1885324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computer mouse on a desk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50" y="1252050"/>
            <a:ext cx="2098144" cy="1573600"/>
          </a:xfrm>
          <a:prstGeom prst="rect">
            <a:avLst/>
          </a:prstGeom>
        </p:spPr>
      </p:pic>
      <p:pic>
        <p:nvPicPr>
          <p:cNvPr id="2453" name="Imag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50" y="1252050"/>
            <a:ext cx="2098144" cy="157360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500" y="1140675"/>
            <a:ext cx="1568700" cy="5244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197227" y="1261758"/>
            <a:ext cx="1386662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bird is perched 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197226" y="1442732"/>
            <a:ext cx="922432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tree branch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58" y="3002424"/>
            <a:ext cx="2361299" cy="1573588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55" y="3002424"/>
            <a:ext cx="2361300" cy="1573588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50" y="3031850"/>
            <a:ext cx="1362300" cy="5244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0376" y="3152932"/>
            <a:ext cx="74257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A man in 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460375" y="3333907"/>
            <a:ext cx="114627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baseball uniform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7460377" y="3514882"/>
            <a:ext cx="1008609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i="1" spc="11" dirty="0">
                <a:latin typeface="Arial"/>
                <a:cs typeface="Arial"/>
              </a:rPr>
              <a:t>throwing a ball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275" y="343900"/>
            <a:ext cx="1609800" cy="3936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60004" y="447307"/>
            <a:ext cx="1334789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999999"/>
                </a:solidFill>
                <a:latin typeface="Arial"/>
                <a:cs typeface="Arial"/>
              </a:rPr>
              <a:t>Captions generated using neuraltalk2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59" name="Image">
            <a:hlinkClick r:id="rId21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830" y="508063"/>
            <a:ext cx="378358" cy="5581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560001" y="542556"/>
            <a:ext cx="1220142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999999"/>
                </a:solidFill>
                <a:latin typeface="Arial"/>
                <a:cs typeface="Arial"/>
              </a:rPr>
              <a:t>All images are CC0 Public domain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61" name="Image">
            <a:hlinkClick r:id="rId23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11" y="603313"/>
            <a:ext cx="678991" cy="5581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716212" y="542556"/>
            <a:ext cx="138499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999999"/>
                </a:solidFill>
                <a:latin typeface="Arial"/>
                <a:cs typeface="Arial"/>
              </a:rPr>
              <a:t>: fur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63" name="Image">
            <a:hlinkClick r:id="rId25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60" y="603313"/>
            <a:ext cx="94506" cy="5581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60002" y="637807"/>
            <a:ext cx="151516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999999"/>
                </a:solidFill>
                <a:latin typeface="Arial"/>
                <a:cs typeface="Arial"/>
              </a:rPr>
              <a:t>coat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65" name="Image">
            <a:hlinkClick r:id="rId25"/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13" y="698563"/>
            <a:ext cx="149609" cy="5581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04029" y="637807"/>
            <a:ext cx="419474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999999"/>
                </a:solidFill>
                <a:latin typeface="Arial"/>
                <a:cs typeface="Arial"/>
              </a:rPr>
              <a:t>, handstand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67" name="Image">
            <a:hlinkClick r:id="rId28"/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83" y="698563"/>
            <a:ext cx="361503" cy="5581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102294" y="637807"/>
            <a:ext cx="433708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999999"/>
                </a:solidFill>
                <a:latin typeface="Arial"/>
                <a:cs typeface="Arial"/>
              </a:rPr>
              <a:t>, spider web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69" name="Image">
            <a:hlinkClick r:id="rId30"/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44" y="698563"/>
            <a:ext cx="374080" cy="5581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8513136" y="637807"/>
            <a:ext cx="345929" cy="923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600" spc="11" dirty="0">
                <a:solidFill>
                  <a:srgbClr val="999999"/>
                </a:solidFill>
                <a:latin typeface="Arial"/>
                <a:cs typeface="Arial"/>
              </a:rPr>
              <a:t>, baseball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471" name="Image">
            <a:hlinkClick r:id="rId32"/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84" y="698563"/>
            <a:ext cx="289434" cy="55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674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4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4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4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4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4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4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4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1828" y="556147"/>
            <a:ext cx="544546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 with Attention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4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15" y="1659066"/>
            <a:ext cx="6751775" cy="2963149"/>
          </a:xfrm>
          <a:prstGeom prst="rect">
            <a:avLst/>
          </a:prstGeom>
        </p:spPr>
      </p:pic>
      <p:pic>
        <p:nvPicPr>
          <p:cNvPr id="24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12" y="1659066"/>
            <a:ext cx="6751774" cy="2963149"/>
          </a:xfrm>
          <a:prstGeom prst="rect">
            <a:avLst/>
          </a:prstGeom>
        </p:spPr>
      </p:pic>
      <p:pic>
        <p:nvPicPr>
          <p:cNvPr id="24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0000"/>
            <a:ext cx="8499900" cy="3936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5725" y="4669297"/>
            <a:ext cx="4565352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Xu et al, “Show, Attend, and Tell: Neural Image Caption Generation with Visual Attention”, ICML 2015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5727" y="4787231"/>
            <a:ext cx="6337312" cy="87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71" spc="11" dirty="0">
                <a:latin typeface="Arial"/>
                <a:cs typeface="Arial"/>
              </a:rPr>
              <a:t>Figure copyright Kelvin Xu, Jimmy Lei Ba, Jamie Kiros, Kyunghyun Cho, Aaron Courville, Ruslan Salakhutdinov, Richard S. Zemel, and Yoshua Benchio, 2015. Reproduced with permission.</a:t>
            </a:r>
            <a:endParaRPr sz="500">
              <a:latin typeface="Arial"/>
              <a:cs typeface="Arial"/>
            </a:endParaRPr>
          </a:p>
        </p:txBody>
      </p:sp>
      <p:pic>
        <p:nvPicPr>
          <p:cNvPr id="24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75" y="1089150"/>
            <a:ext cx="4580100" cy="5343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256401" y="1216128"/>
            <a:ext cx="4281878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RNN focuses its attention at a different spatial location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256402" y="1425679"/>
            <a:ext cx="2192908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when generating each word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282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4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4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4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4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4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4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4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4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4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4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1828" y="556147"/>
            <a:ext cx="544546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 with Attention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4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500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5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0" y="2480162"/>
            <a:ext cx="830775" cy="1030400"/>
          </a:xfrm>
          <a:prstGeom prst="rect">
            <a:avLst/>
          </a:prstGeom>
        </p:spPr>
      </p:pic>
      <p:pic>
        <p:nvPicPr>
          <p:cNvPr id="25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75" y="2475403"/>
            <a:ext cx="840300" cy="1039925"/>
          </a:xfrm>
          <a:prstGeom prst="rect">
            <a:avLst/>
          </a:prstGeom>
        </p:spPr>
      </p:pic>
      <p:pic>
        <p:nvPicPr>
          <p:cNvPr id="250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7" y="2766025"/>
            <a:ext cx="843600" cy="4587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763164" y="2910682"/>
            <a:ext cx="56207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0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5" y="3511425"/>
            <a:ext cx="987300" cy="625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8048" y="3638400"/>
            <a:ext cx="55508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14646" y="3847949"/>
            <a:ext cx="79015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 x W x 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0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50" y="3334125"/>
            <a:ext cx="987300" cy="6258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470589" y="3461100"/>
            <a:ext cx="76771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638527" y="3670649"/>
            <a:ext cx="41876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x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0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2749925"/>
            <a:ext cx="383400" cy="511500"/>
          </a:xfrm>
          <a:prstGeom prst="rect">
            <a:avLst/>
          </a:prstGeom>
        </p:spPr>
      </p:pic>
      <p:pic>
        <p:nvPicPr>
          <p:cNvPr id="250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2745165"/>
            <a:ext cx="392925" cy="5210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93463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50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88" y="2986625"/>
            <a:ext cx="327299" cy="38100"/>
          </a:xfrm>
          <a:prstGeom prst="rect">
            <a:avLst/>
          </a:prstGeom>
        </p:spPr>
      </p:pic>
      <p:pic>
        <p:nvPicPr>
          <p:cNvPr id="250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85" y="2923694"/>
            <a:ext cx="211002" cy="163962"/>
          </a:xfrm>
          <a:prstGeom prst="rect">
            <a:avLst/>
          </a:prstGeom>
        </p:spPr>
      </p:pic>
      <p:pic>
        <p:nvPicPr>
          <p:cNvPr id="251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00" y="2808875"/>
            <a:ext cx="383400" cy="393600"/>
          </a:xfrm>
          <a:prstGeom prst="rect">
            <a:avLst/>
          </a:prstGeom>
        </p:spPr>
      </p:pic>
      <p:pic>
        <p:nvPicPr>
          <p:cNvPr id="251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0" y="2804115"/>
            <a:ext cx="392925" cy="403125"/>
          </a:xfrm>
          <a:prstGeom prst="rect">
            <a:avLst/>
          </a:prstGeom>
        </p:spPr>
      </p:pic>
      <p:pic>
        <p:nvPicPr>
          <p:cNvPr id="251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90" y="2803665"/>
            <a:ext cx="9525" cy="404025"/>
          </a:xfrm>
          <a:prstGeom prst="rect">
            <a:avLst/>
          </a:prstGeom>
        </p:spPr>
      </p:pic>
      <p:pic>
        <p:nvPicPr>
          <p:cNvPr id="251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63" y="2803676"/>
            <a:ext cx="9525" cy="404025"/>
          </a:xfrm>
          <a:prstGeom prst="rect">
            <a:avLst/>
          </a:prstGeom>
        </p:spPr>
      </p:pic>
      <p:pic>
        <p:nvPicPr>
          <p:cNvPr id="251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2939775"/>
            <a:ext cx="390000" cy="1800"/>
          </a:xfrm>
          <a:prstGeom prst="rect">
            <a:avLst/>
          </a:prstGeom>
        </p:spPr>
      </p:pic>
      <p:pic>
        <p:nvPicPr>
          <p:cNvPr id="251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2935015"/>
            <a:ext cx="399525" cy="11325"/>
          </a:xfrm>
          <a:prstGeom prst="rect">
            <a:avLst/>
          </a:prstGeom>
        </p:spPr>
      </p:pic>
      <p:pic>
        <p:nvPicPr>
          <p:cNvPr id="251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3070596"/>
            <a:ext cx="390000" cy="1800"/>
          </a:xfrm>
          <a:prstGeom prst="rect">
            <a:avLst/>
          </a:prstGeom>
        </p:spPr>
      </p:pic>
      <p:pic>
        <p:nvPicPr>
          <p:cNvPr id="251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3065836"/>
            <a:ext cx="399525" cy="11325"/>
          </a:xfrm>
          <a:prstGeom prst="rect">
            <a:avLst/>
          </a:prstGeom>
        </p:spPr>
      </p:pic>
      <p:pic>
        <p:nvPicPr>
          <p:cNvPr id="251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7925"/>
            <a:ext cx="1974600" cy="5349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85729" y="4397221"/>
            <a:ext cx="1787669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Xu et al, “Show, Attend and Tell: Neural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5725" y="4540097"/>
            <a:ext cx="1705082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Image Caption Generation with Visual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5728" y="4682972"/>
            <a:ext cx="986617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Attention”, ICML 2015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-76200" y="492277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-76200" y="492277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-76200" y="4883817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79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17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9662" y="1185475"/>
            <a:ext cx="8224288" cy="2954499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5" y="1185477"/>
            <a:ext cx="3994700" cy="2954499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95651" y="385918"/>
            <a:ext cx="2980944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800" spc="11" dirty="0" smtClean="0">
                <a:latin typeface="Arial"/>
                <a:cs typeface="Arial"/>
              </a:rPr>
              <a:t>CNN </a:t>
            </a:r>
            <a:r>
              <a:rPr sz="2800" spc="11" dirty="0">
                <a:latin typeface="Arial"/>
                <a:cs typeface="Arial"/>
              </a:rPr>
              <a:t>Architectures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00" y="946425"/>
            <a:ext cx="2213700" cy="822900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4437527" y="1073404"/>
            <a:ext cx="1850828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AlexNet and VGG have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437525" y="1282953"/>
            <a:ext cx="1974900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tons of parameters in the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4437527" y="1492504"/>
            <a:ext cx="171899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fully connected layers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50" y="1587750"/>
            <a:ext cx="208500" cy="2433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3" y="1578227"/>
            <a:ext cx="153173" cy="175559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49" y="1714261"/>
            <a:ext cx="99197" cy="105169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25" y="1182127"/>
            <a:ext cx="3186900" cy="1877699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77" y="1172602"/>
            <a:ext cx="3107472" cy="1838727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94" y="2965169"/>
            <a:ext cx="109506" cy="9004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4754328" y="2088212"/>
            <a:ext cx="292567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AlexNet: ~62M parameters</a:t>
            </a:r>
            <a:endParaRPr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4189650" y="2640663"/>
            <a:ext cx="5547066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endParaRPr lang="de-DE" spc="11" dirty="0" smtClean="0">
              <a:latin typeface="Arial"/>
              <a:cs typeface="Arial"/>
            </a:endParaRPr>
          </a:p>
          <a:p>
            <a:endParaRPr lang="de-DE" spc="11" dirty="0">
              <a:latin typeface="Arial"/>
              <a:cs typeface="Arial"/>
            </a:endParaRPr>
          </a:p>
          <a:p>
            <a:endParaRPr lang="de-DE" spc="11" dirty="0" smtClean="0">
              <a:latin typeface="Arial"/>
              <a:cs typeface="Arial"/>
            </a:endParaRPr>
          </a:p>
          <a:p>
            <a:endParaRPr lang="de-DE" spc="11" dirty="0" smtClean="0">
              <a:latin typeface="Arial"/>
              <a:cs typeface="Arial"/>
            </a:endParaRPr>
          </a:p>
          <a:p>
            <a:r>
              <a:rPr spc="11" dirty="0" smtClean="0">
                <a:latin typeface="Arial"/>
                <a:cs typeface="Arial"/>
              </a:rPr>
              <a:t>FC6</a:t>
            </a:r>
            <a:r>
              <a:rPr spc="11" dirty="0">
                <a:latin typeface="Arial"/>
                <a:cs typeface="Arial"/>
              </a:rPr>
              <a:t>: 256x6x6 -&gt; 4096: 38M params</a:t>
            </a:r>
            <a:endParaRPr dirty="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4189650" y="2916888"/>
            <a:ext cx="5063536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endParaRPr lang="de-DE" spc="11" dirty="0" smtClean="0">
              <a:latin typeface="Arial"/>
              <a:cs typeface="Arial"/>
            </a:endParaRPr>
          </a:p>
          <a:p>
            <a:endParaRPr lang="de-DE" spc="11" dirty="0">
              <a:latin typeface="Arial"/>
              <a:cs typeface="Arial"/>
            </a:endParaRPr>
          </a:p>
          <a:p>
            <a:endParaRPr lang="de-DE" spc="11" dirty="0" smtClean="0">
              <a:latin typeface="Arial"/>
              <a:cs typeface="Arial"/>
            </a:endParaRPr>
          </a:p>
          <a:p>
            <a:endParaRPr lang="de-DE" spc="11" dirty="0">
              <a:latin typeface="Arial"/>
              <a:cs typeface="Arial"/>
            </a:endParaRPr>
          </a:p>
          <a:p>
            <a:r>
              <a:rPr spc="11" dirty="0" smtClean="0">
                <a:latin typeface="Arial"/>
                <a:cs typeface="Arial"/>
              </a:rPr>
              <a:t>FC7</a:t>
            </a:r>
            <a:r>
              <a:rPr spc="11" dirty="0">
                <a:latin typeface="Arial"/>
                <a:cs typeface="Arial"/>
              </a:rPr>
              <a:t>: 4096 -&gt; 4096: 17M params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4198249" y="3193112"/>
            <a:ext cx="4882006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endParaRPr lang="de-DE" spc="11" dirty="0" smtClean="0">
              <a:latin typeface="Arial"/>
              <a:cs typeface="Arial"/>
            </a:endParaRPr>
          </a:p>
          <a:p>
            <a:endParaRPr lang="de-DE" spc="11" dirty="0">
              <a:latin typeface="Arial"/>
              <a:cs typeface="Arial"/>
            </a:endParaRPr>
          </a:p>
          <a:p>
            <a:endParaRPr lang="de-DE" spc="11" dirty="0" smtClean="0">
              <a:latin typeface="Arial"/>
              <a:cs typeface="Arial"/>
            </a:endParaRPr>
          </a:p>
          <a:p>
            <a:endParaRPr lang="de-DE" spc="11" dirty="0">
              <a:latin typeface="Arial"/>
              <a:cs typeface="Arial"/>
            </a:endParaRPr>
          </a:p>
          <a:p>
            <a:r>
              <a:rPr spc="11" dirty="0" smtClean="0">
                <a:latin typeface="Arial"/>
                <a:cs typeface="Arial"/>
              </a:rPr>
              <a:t>FC8</a:t>
            </a:r>
            <a:r>
              <a:rPr spc="11" dirty="0">
                <a:latin typeface="Arial"/>
                <a:cs typeface="Arial"/>
              </a:rPr>
              <a:t>: 4096 -&gt; 1000: 4M params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4198249" y="3469338"/>
            <a:ext cx="4295885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endParaRPr lang="de-DE" spc="11" dirty="0" smtClean="0">
              <a:latin typeface="Arial"/>
              <a:cs typeface="Arial"/>
            </a:endParaRPr>
          </a:p>
          <a:p>
            <a:endParaRPr lang="de-DE" spc="11" dirty="0">
              <a:latin typeface="Arial"/>
              <a:cs typeface="Arial"/>
            </a:endParaRPr>
          </a:p>
          <a:p>
            <a:endParaRPr lang="de-DE" spc="11" dirty="0" smtClean="0">
              <a:latin typeface="Arial"/>
              <a:cs typeface="Arial"/>
            </a:endParaRPr>
          </a:p>
          <a:p>
            <a:endParaRPr lang="de-DE" spc="11" dirty="0" smtClean="0">
              <a:latin typeface="Arial"/>
              <a:cs typeface="Arial"/>
            </a:endParaRPr>
          </a:p>
          <a:p>
            <a:r>
              <a:rPr spc="11" dirty="0" smtClean="0">
                <a:latin typeface="Arial"/>
                <a:cs typeface="Arial"/>
              </a:rPr>
              <a:t>~</a:t>
            </a:r>
            <a:r>
              <a:rPr spc="11" dirty="0">
                <a:latin typeface="Arial"/>
                <a:cs typeface="Arial"/>
              </a:rPr>
              <a:t>59M params in FC layers!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003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5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5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5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5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5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79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530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53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0" y="2480162"/>
            <a:ext cx="830775" cy="1030400"/>
          </a:xfrm>
          <a:prstGeom prst="rect">
            <a:avLst/>
          </a:prstGeom>
        </p:spPr>
      </p:pic>
      <p:pic>
        <p:nvPicPr>
          <p:cNvPr id="253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75" y="2475403"/>
            <a:ext cx="840300" cy="1039925"/>
          </a:xfrm>
          <a:prstGeom prst="rect">
            <a:avLst/>
          </a:prstGeom>
        </p:spPr>
      </p:pic>
      <p:pic>
        <p:nvPicPr>
          <p:cNvPr id="253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7" y="2766025"/>
            <a:ext cx="843600" cy="4587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763164" y="2910682"/>
            <a:ext cx="56207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3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5" y="3511425"/>
            <a:ext cx="987300" cy="625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8048" y="3638400"/>
            <a:ext cx="55508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14646" y="3847949"/>
            <a:ext cx="79015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 x W x 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3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50" y="3334125"/>
            <a:ext cx="987300" cy="625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470589" y="3461100"/>
            <a:ext cx="76771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638527" y="3670649"/>
            <a:ext cx="41876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x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3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2749925"/>
            <a:ext cx="383400" cy="511500"/>
          </a:xfrm>
          <a:prstGeom prst="rect">
            <a:avLst/>
          </a:prstGeom>
        </p:spPr>
      </p:pic>
      <p:pic>
        <p:nvPicPr>
          <p:cNvPr id="253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2745165"/>
            <a:ext cx="392925" cy="5210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93463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53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88" y="2986625"/>
            <a:ext cx="327299" cy="38100"/>
          </a:xfrm>
          <a:prstGeom prst="rect">
            <a:avLst/>
          </a:prstGeom>
        </p:spPr>
      </p:pic>
      <p:pic>
        <p:nvPicPr>
          <p:cNvPr id="253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85" y="2923694"/>
            <a:ext cx="211002" cy="163962"/>
          </a:xfrm>
          <a:prstGeom prst="rect">
            <a:avLst/>
          </a:prstGeom>
        </p:spPr>
      </p:pic>
      <p:pic>
        <p:nvPicPr>
          <p:cNvPr id="254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00" y="2808875"/>
            <a:ext cx="383400" cy="393600"/>
          </a:xfrm>
          <a:prstGeom prst="rect">
            <a:avLst/>
          </a:prstGeom>
        </p:spPr>
      </p:pic>
      <p:pic>
        <p:nvPicPr>
          <p:cNvPr id="254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0" y="2804115"/>
            <a:ext cx="392925" cy="403125"/>
          </a:xfrm>
          <a:prstGeom prst="rect">
            <a:avLst/>
          </a:prstGeom>
        </p:spPr>
      </p:pic>
      <p:pic>
        <p:nvPicPr>
          <p:cNvPr id="254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90" y="2803665"/>
            <a:ext cx="9525" cy="404025"/>
          </a:xfrm>
          <a:prstGeom prst="rect">
            <a:avLst/>
          </a:prstGeom>
        </p:spPr>
      </p:pic>
      <p:pic>
        <p:nvPicPr>
          <p:cNvPr id="25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63" y="2803676"/>
            <a:ext cx="9525" cy="404025"/>
          </a:xfrm>
          <a:prstGeom prst="rect">
            <a:avLst/>
          </a:prstGeom>
        </p:spPr>
      </p:pic>
      <p:pic>
        <p:nvPicPr>
          <p:cNvPr id="254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2939775"/>
            <a:ext cx="390000" cy="1800"/>
          </a:xfrm>
          <a:prstGeom prst="rect">
            <a:avLst/>
          </a:prstGeom>
        </p:spPr>
      </p:pic>
      <p:pic>
        <p:nvPicPr>
          <p:cNvPr id="254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2935015"/>
            <a:ext cx="399525" cy="11325"/>
          </a:xfrm>
          <a:prstGeom prst="rect">
            <a:avLst/>
          </a:prstGeom>
        </p:spPr>
      </p:pic>
      <p:pic>
        <p:nvPicPr>
          <p:cNvPr id="254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3070596"/>
            <a:ext cx="390000" cy="1800"/>
          </a:xfrm>
          <a:prstGeom prst="rect">
            <a:avLst/>
          </a:prstGeom>
        </p:spPr>
      </p:pic>
      <p:pic>
        <p:nvPicPr>
          <p:cNvPr id="25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3065836"/>
            <a:ext cx="399525" cy="11325"/>
          </a:xfrm>
          <a:prstGeom prst="rect">
            <a:avLst/>
          </a:prstGeom>
        </p:spPr>
      </p:pic>
      <p:pic>
        <p:nvPicPr>
          <p:cNvPr id="254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1739828"/>
            <a:ext cx="383400" cy="511500"/>
          </a:xfrm>
          <a:prstGeom prst="rect">
            <a:avLst/>
          </a:prstGeom>
        </p:spPr>
      </p:pic>
      <p:pic>
        <p:nvPicPr>
          <p:cNvPr id="254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1735068"/>
            <a:ext cx="392925" cy="5210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934631" y="19404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55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49" y="1163253"/>
            <a:ext cx="1521300" cy="5348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3385251" y="1290228"/>
            <a:ext cx="129195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Distribution over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602428" y="1499775"/>
            <a:ext cx="86485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locations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5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03" y="2408490"/>
            <a:ext cx="28575" cy="355725"/>
          </a:xfrm>
          <a:prstGeom prst="rect">
            <a:avLst/>
          </a:prstGeom>
        </p:spPr>
      </p:pic>
      <p:pic>
        <p:nvPicPr>
          <p:cNvPr id="255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01" y="2278814"/>
            <a:ext cx="122972" cy="158251"/>
          </a:xfrm>
          <a:prstGeom prst="rect">
            <a:avLst/>
          </a:prstGeom>
        </p:spPr>
      </p:pic>
      <p:pic>
        <p:nvPicPr>
          <p:cNvPr id="255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7925"/>
            <a:ext cx="1974600" cy="5349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85729" y="4397221"/>
            <a:ext cx="1787669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Xu et al, “Show, Attend and Tell: Neural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5725" y="4540097"/>
            <a:ext cx="1705082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Image Caption Generation with Visual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85728" y="4682972"/>
            <a:ext cx="986617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Attention”, ICML 2015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55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311828" y="556147"/>
            <a:ext cx="544546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 with Attention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2514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5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5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5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6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56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56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6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566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5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0" y="2480162"/>
            <a:ext cx="830775" cy="1030400"/>
          </a:xfrm>
          <a:prstGeom prst="rect">
            <a:avLst/>
          </a:prstGeom>
        </p:spPr>
      </p:pic>
      <p:pic>
        <p:nvPicPr>
          <p:cNvPr id="25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75" y="2475403"/>
            <a:ext cx="840300" cy="1039925"/>
          </a:xfrm>
          <a:prstGeom prst="rect">
            <a:avLst/>
          </a:prstGeom>
        </p:spPr>
      </p:pic>
      <p:pic>
        <p:nvPicPr>
          <p:cNvPr id="25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7" y="2766025"/>
            <a:ext cx="843600" cy="4587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763164" y="2910682"/>
            <a:ext cx="56207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5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5" y="3511425"/>
            <a:ext cx="987300" cy="625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8048" y="3638400"/>
            <a:ext cx="55508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14646" y="3847949"/>
            <a:ext cx="79015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 x W x 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50" y="3334125"/>
            <a:ext cx="987300" cy="625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470589" y="3461100"/>
            <a:ext cx="76771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638527" y="3670649"/>
            <a:ext cx="41876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x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2749925"/>
            <a:ext cx="383400" cy="511500"/>
          </a:xfrm>
          <a:prstGeom prst="rect">
            <a:avLst/>
          </a:prstGeom>
        </p:spPr>
      </p:pic>
      <p:pic>
        <p:nvPicPr>
          <p:cNvPr id="257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2745165"/>
            <a:ext cx="392925" cy="5210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93463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57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88" y="2986625"/>
            <a:ext cx="327299" cy="38100"/>
          </a:xfrm>
          <a:prstGeom prst="rect">
            <a:avLst/>
          </a:prstGeom>
        </p:spPr>
      </p:pic>
      <p:pic>
        <p:nvPicPr>
          <p:cNvPr id="257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85" y="2923694"/>
            <a:ext cx="211002" cy="163962"/>
          </a:xfrm>
          <a:prstGeom prst="rect">
            <a:avLst/>
          </a:prstGeom>
        </p:spPr>
      </p:pic>
      <p:pic>
        <p:nvPicPr>
          <p:cNvPr id="257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00" y="2808875"/>
            <a:ext cx="383400" cy="393600"/>
          </a:xfrm>
          <a:prstGeom prst="rect">
            <a:avLst/>
          </a:prstGeom>
        </p:spPr>
      </p:pic>
      <p:pic>
        <p:nvPicPr>
          <p:cNvPr id="25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0" y="2804115"/>
            <a:ext cx="392925" cy="403125"/>
          </a:xfrm>
          <a:prstGeom prst="rect">
            <a:avLst/>
          </a:prstGeom>
        </p:spPr>
      </p:pic>
      <p:pic>
        <p:nvPicPr>
          <p:cNvPr id="25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90" y="2803665"/>
            <a:ext cx="9525" cy="404025"/>
          </a:xfrm>
          <a:prstGeom prst="rect">
            <a:avLst/>
          </a:prstGeom>
        </p:spPr>
      </p:pic>
      <p:pic>
        <p:nvPicPr>
          <p:cNvPr id="257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63" y="2803676"/>
            <a:ext cx="9525" cy="404025"/>
          </a:xfrm>
          <a:prstGeom prst="rect">
            <a:avLst/>
          </a:prstGeom>
        </p:spPr>
      </p:pic>
      <p:pic>
        <p:nvPicPr>
          <p:cNvPr id="25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2939775"/>
            <a:ext cx="390000" cy="1800"/>
          </a:xfrm>
          <a:prstGeom prst="rect">
            <a:avLst/>
          </a:prstGeom>
        </p:spPr>
      </p:pic>
      <p:pic>
        <p:nvPicPr>
          <p:cNvPr id="25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2935015"/>
            <a:ext cx="399525" cy="11325"/>
          </a:xfrm>
          <a:prstGeom prst="rect">
            <a:avLst/>
          </a:prstGeom>
        </p:spPr>
      </p:pic>
      <p:pic>
        <p:nvPicPr>
          <p:cNvPr id="258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3070596"/>
            <a:ext cx="390000" cy="1800"/>
          </a:xfrm>
          <a:prstGeom prst="rect">
            <a:avLst/>
          </a:prstGeom>
        </p:spPr>
      </p:pic>
      <p:pic>
        <p:nvPicPr>
          <p:cNvPr id="258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3065836"/>
            <a:ext cx="399525" cy="11325"/>
          </a:xfrm>
          <a:prstGeom prst="rect">
            <a:avLst/>
          </a:prstGeom>
        </p:spPr>
      </p:pic>
      <p:pic>
        <p:nvPicPr>
          <p:cNvPr id="258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1739828"/>
            <a:ext cx="383400" cy="511500"/>
          </a:xfrm>
          <a:prstGeom prst="rect">
            <a:avLst/>
          </a:prstGeom>
        </p:spPr>
      </p:pic>
      <p:pic>
        <p:nvPicPr>
          <p:cNvPr id="258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1735068"/>
            <a:ext cx="392925" cy="5210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934631" y="19404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58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90" y="1995578"/>
            <a:ext cx="981899" cy="813300"/>
          </a:xfrm>
          <a:prstGeom prst="rect">
            <a:avLst/>
          </a:prstGeom>
        </p:spPr>
      </p:pic>
      <p:pic>
        <p:nvPicPr>
          <p:cNvPr id="258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14" y="1986053"/>
            <a:ext cx="988498" cy="718730"/>
          </a:xfrm>
          <a:prstGeom prst="rect">
            <a:avLst/>
          </a:prstGeom>
        </p:spPr>
      </p:pic>
      <p:pic>
        <p:nvPicPr>
          <p:cNvPr id="258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36" y="2682305"/>
            <a:ext cx="81606" cy="108414"/>
          </a:xfrm>
          <a:prstGeom prst="rect">
            <a:avLst/>
          </a:prstGeom>
        </p:spPr>
      </p:pic>
      <p:pic>
        <p:nvPicPr>
          <p:cNvPr id="258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25" y="4069325"/>
            <a:ext cx="1170600" cy="7038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14253" y="4196300"/>
            <a:ext cx="76463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14253" y="4405849"/>
            <a:ext cx="98052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combination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414251" y="4615400"/>
            <a:ext cx="86030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of features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9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49" y="1163253"/>
            <a:ext cx="1521300" cy="534899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3385251" y="1290228"/>
            <a:ext cx="129195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Distribution over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3602428" y="1499775"/>
            <a:ext cx="86485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locations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9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03" y="2408490"/>
            <a:ext cx="28575" cy="355725"/>
          </a:xfrm>
          <a:prstGeom prst="rect">
            <a:avLst/>
          </a:prstGeom>
        </p:spPr>
      </p:pic>
      <p:pic>
        <p:nvPicPr>
          <p:cNvPr id="259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01" y="2278814"/>
            <a:ext cx="122972" cy="158251"/>
          </a:xfrm>
          <a:prstGeom prst="rect">
            <a:avLst/>
          </a:prstGeom>
        </p:spPr>
      </p:pic>
      <p:pic>
        <p:nvPicPr>
          <p:cNvPr id="259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62" y="3744725"/>
            <a:ext cx="383400" cy="511500"/>
          </a:xfrm>
          <a:prstGeom prst="rect">
            <a:avLst/>
          </a:prstGeom>
        </p:spPr>
      </p:pic>
      <p:pic>
        <p:nvPicPr>
          <p:cNvPr id="259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03" y="3739965"/>
            <a:ext cx="392925" cy="5210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4562587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59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00" y="3202475"/>
            <a:ext cx="1797300" cy="1423608"/>
          </a:xfrm>
          <a:prstGeom prst="rect">
            <a:avLst/>
          </a:prstGeom>
        </p:spPr>
      </p:pic>
      <p:pic>
        <p:nvPicPr>
          <p:cNvPr id="259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78" y="3192953"/>
            <a:ext cx="1752681" cy="1376789"/>
          </a:xfrm>
          <a:prstGeom prst="rect">
            <a:avLst/>
          </a:prstGeom>
        </p:spPr>
      </p:pic>
      <p:pic>
        <p:nvPicPr>
          <p:cNvPr id="2597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74" y="4269978"/>
            <a:ext cx="93338" cy="108374"/>
          </a:xfrm>
          <a:prstGeom prst="rect">
            <a:avLst/>
          </a:prstGeom>
        </p:spPr>
      </p:pic>
      <p:pic>
        <p:nvPicPr>
          <p:cNvPr id="2598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12" y="3687575"/>
            <a:ext cx="1086900" cy="625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520108" y="3814549"/>
            <a:ext cx="76463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460888" y="4024100"/>
            <a:ext cx="89075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99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7925"/>
            <a:ext cx="1974600" cy="5349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85729" y="4397221"/>
            <a:ext cx="1787669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Xu et al, “Show, Attend and Tell: Neural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5725" y="4540097"/>
            <a:ext cx="1705082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Image Caption Generation with Visual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85728" y="4682972"/>
            <a:ext cx="986617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Attention”, ICML 2015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600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62" y="3200375"/>
            <a:ext cx="2476500" cy="1600200"/>
          </a:xfrm>
          <a:prstGeom prst="rect">
            <a:avLst/>
          </a:prstGeom>
        </p:spPr>
      </p:pic>
      <p:pic>
        <p:nvPicPr>
          <p:cNvPr id="2601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62" y="3200374"/>
            <a:ext cx="2476500" cy="1600200"/>
          </a:xfrm>
          <a:prstGeom prst="rect">
            <a:avLst/>
          </a:prstGeom>
        </p:spPr>
      </p:pic>
      <p:pic>
        <p:nvPicPr>
          <p:cNvPr id="2602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311828" y="556147"/>
            <a:ext cx="544546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 with Attention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81</a:t>
            </a:fld>
            <a:endParaRPr lang="de-DE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23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6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6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6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6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6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81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614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61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0" y="2480162"/>
            <a:ext cx="830775" cy="1030400"/>
          </a:xfrm>
          <a:prstGeom prst="rect">
            <a:avLst/>
          </a:prstGeom>
        </p:spPr>
      </p:pic>
      <p:pic>
        <p:nvPicPr>
          <p:cNvPr id="261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75" y="2475403"/>
            <a:ext cx="840300" cy="1039925"/>
          </a:xfrm>
          <a:prstGeom prst="rect">
            <a:avLst/>
          </a:prstGeom>
        </p:spPr>
      </p:pic>
      <p:pic>
        <p:nvPicPr>
          <p:cNvPr id="261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7" y="2766025"/>
            <a:ext cx="843600" cy="4587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763164" y="2910682"/>
            <a:ext cx="56207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1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5" y="3511425"/>
            <a:ext cx="987300" cy="625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8048" y="3638400"/>
            <a:ext cx="55508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14646" y="3847949"/>
            <a:ext cx="79015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 x W x 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61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50" y="3334125"/>
            <a:ext cx="987300" cy="625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470589" y="3461100"/>
            <a:ext cx="76771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638527" y="3670649"/>
            <a:ext cx="41876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x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62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2749925"/>
            <a:ext cx="383400" cy="511500"/>
          </a:xfrm>
          <a:prstGeom prst="rect">
            <a:avLst/>
          </a:prstGeom>
        </p:spPr>
      </p:pic>
      <p:pic>
        <p:nvPicPr>
          <p:cNvPr id="262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2745165"/>
            <a:ext cx="392925" cy="5210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93463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62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88" y="2986625"/>
            <a:ext cx="327299" cy="38100"/>
          </a:xfrm>
          <a:prstGeom prst="rect">
            <a:avLst/>
          </a:prstGeom>
        </p:spPr>
      </p:pic>
      <p:pic>
        <p:nvPicPr>
          <p:cNvPr id="262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85" y="2923694"/>
            <a:ext cx="211002" cy="163962"/>
          </a:xfrm>
          <a:prstGeom prst="rect">
            <a:avLst/>
          </a:prstGeom>
        </p:spPr>
      </p:pic>
      <p:pic>
        <p:nvPicPr>
          <p:cNvPr id="262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00" y="2808875"/>
            <a:ext cx="383400" cy="393600"/>
          </a:xfrm>
          <a:prstGeom prst="rect">
            <a:avLst/>
          </a:prstGeom>
        </p:spPr>
      </p:pic>
      <p:pic>
        <p:nvPicPr>
          <p:cNvPr id="262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0" y="2804115"/>
            <a:ext cx="392925" cy="403125"/>
          </a:xfrm>
          <a:prstGeom prst="rect">
            <a:avLst/>
          </a:prstGeom>
        </p:spPr>
      </p:pic>
      <p:pic>
        <p:nvPicPr>
          <p:cNvPr id="262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90" y="2803665"/>
            <a:ext cx="9525" cy="404025"/>
          </a:xfrm>
          <a:prstGeom prst="rect">
            <a:avLst/>
          </a:prstGeom>
        </p:spPr>
      </p:pic>
      <p:pic>
        <p:nvPicPr>
          <p:cNvPr id="26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63" y="2803676"/>
            <a:ext cx="9525" cy="404025"/>
          </a:xfrm>
          <a:prstGeom prst="rect">
            <a:avLst/>
          </a:prstGeom>
        </p:spPr>
      </p:pic>
      <p:pic>
        <p:nvPicPr>
          <p:cNvPr id="262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2939775"/>
            <a:ext cx="390000" cy="1800"/>
          </a:xfrm>
          <a:prstGeom prst="rect">
            <a:avLst/>
          </a:prstGeom>
        </p:spPr>
      </p:pic>
      <p:pic>
        <p:nvPicPr>
          <p:cNvPr id="262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2935015"/>
            <a:ext cx="399525" cy="11325"/>
          </a:xfrm>
          <a:prstGeom prst="rect">
            <a:avLst/>
          </a:prstGeom>
        </p:spPr>
      </p:pic>
      <p:pic>
        <p:nvPicPr>
          <p:cNvPr id="263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3070596"/>
            <a:ext cx="390000" cy="1800"/>
          </a:xfrm>
          <a:prstGeom prst="rect">
            <a:avLst/>
          </a:prstGeom>
        </p:spPr>
      </p:pic>
      <p:pic>
        <p:nvPicPr>
          <p:cNvPr id="263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3065836"/>
            <a:ext cx="399525" cy="11325"/>
          </a:xfrm>
          <a:prstGeom prst="rect">
            <a:avLst/>
          </a:prstGeom>
        </p:spPr>
      </p:pic>
      <p:pic>
        <p:nvPicPr>
          <p:cNvPr id="263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1739828"/>
            <a:ext cx="383400" cy="511500"/>
          </a:xfrm>
          <a:prstGeom prst="rect">
            <a:avLst/>
          </a:prstGeom>
        </p:spPr>
      </p:pic>
      <p:pic>
        <p:nvPicPr>
          <p:cNvPr id="263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1735068"/>
            <a:ext cx="392925" cy="5210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934631" y="19404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63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90" y="1995578"/>
            <a:ext cx="981899" cy="813300"/>
          </a:xfrm>
          <a:prstGeom prst="rect">
            <a:avLst/>
          </a:prstGeom>
        </p:spPr>
      </p:pic>
      <p:pic>
        <p:nvPicPr>
          <p:cNvPr id="263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14" y="1986053"/>
            <a:ext cx="988498" cy="718730"/>
          </a:xfrm>
          <a:prstGeom prst="rect">
            <a:avLst/>
          </a:prstGeom>
        </p:spPr>
      </p:pic>
      <p:pic>
        <p:nvPicPr>
          <p:cNvPr id="263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36" y="2682305"/>
            <a:ext cx="81606" cy="108414"/>
          </a:xfrm>
          <a:prstGeom prst="rect">
            <a:avLst/>
          </a:prstGeom>
        </p:spPr>
      </p:pic>
      <p:pic>
        <p:nvPicPr>
          <p:cNvPr id="263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62" y="3744725"/>
            <a:ext cx="383400" cy="511500"/>
          </a:xfrm>
          <a:prstGeom prst="rect">
            <a:avLst/>
          </a:prstGeom>
        </p:spPr>
      </p:pic>
      <p:pic>
        <p:nvPicPr>
          <p:cNvPr id="263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03" y="3739965"/>
            <a:ext cx="392925" cy="5210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4562587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63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00" y="3202475"/>
            <a:ext cx="1797300" cy="1423608"/>
          </a:xfrm>
          <a:prstGeom prst="rect">
            <a:avLst/>
          </a:prstGeom>
        </p:spPr>
      </p:pic>
      <p:pic>
        <p:nvPicPr>
          <p:cNvPr id="264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78" y="3192953"/>
            <a:ext cx="1752681" cy="1376789"/>
          </a:xfrm>
          <a:prstGeom prst="rect">
            <a:avLst/>
          </a:prstGeom>
        </p:spPr>
      </p:pic>
      <p:pic>
        <p:nvPicPr>
          <p:cNvPr id="264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74" y="4269978"/>
            <a:ext cx="93338" cy="108374"/>
          </a:xfrm>
          <a:prstGeom prst="rect">
            <a:avLst/>
          </a:prstGeom>
        </p:spPr>
      </p:pic>
      <p:pic>
        <p:nvPicPr>
          <p:cNvPr id="264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25" y="4069325"/>
            <a:ext cx="1170600" cy="7038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414253" y="4196300"/>
            <a:ext cx="76463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414253" y="4405849"/>
            <a:ext cx="98052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combination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414251" y="4615400"/>
            <a:ext cx="86030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of features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64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7" y="2749925"/>
            <a:ext cx="383400" cy="511500"/>
          </a:xfrm>
          <a:prstGeom prst="rect">
            <a:avLst/>
          </a:prstGeom>
        </p:spPr>
      </p:pic>
      <p:pic>
        <p:nvPicPr>
          <p:cNvPr id="264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78" y="2745165"/>
            <a:ext cx="392925" cy="5210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482028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645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62" y="3261425"/>
            <a:ext cx="261900" cy="483300"/>
          </a:xfrm>
          <a:prstGeom prst="rect">
            <a:avLst/>
          </a:prstGeom>
        </p:spPr>
      </p:pic>
      <p:pic>
        <p:nvPicPr>
          <p:cNvPr id="264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78" y="3397880"/>
            <a:ext cx="208789" cy="361135"/>
          </a:xfrm>
          <a:prstGeom prst="rect">
            <a:avLst/>
          </a:prstGeom>
        </p:spPr>
      </p:pic>
      <p:pic>
        <p:nvPicPr>
          <p:cNvPr id="2647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92" y="3283865"/>
            <a:ext cx="131854" cy="165074"/>
          </a:xfrm>
          <a:prstGeom prst="rect">
            <a:avLst/>
          </a:prstGeom>
        </p:spPr>
      </p:pic>
      <p:pic>
        <p:nvPicPr>
          <p:cNvPr id="264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62" y="3261425"/>
            <a:ext cx="284100" cy="483300"/>
          </a:xfrm>
          <a:prstGeom prst="rect">
            <a:avLst/>
          </a:prstGeom>
        </p:spPr>
      </p:pic>
      <p:pic>
        <p:nvPicPr>
          <p:cNvPr id="2649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59" y="3394942"/>
            <a:ext cx="225790" cy="364070"/>
          </a:xfrm>
          <a:prstGeom prst="rect">
            <a:avLst/>
          </a:prstGeom>
        </p:spPr>
      </p:pic>
      <p:pic>
        <p:nvPicPr>
          <p:cNvPr id="265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47" y="3283153"/>
            <a:ext cx="134979" cy="164285"/>
          </a:xfrm>
          <a:prstGeom prst="rect">
            <a:avLst/>
          </a:prstGeom>
        </p:spPr>
      </p:pic>
      <p:pic>
        <p:nvPicPr>
          <p:cNvPr id="265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49" y="1163253"/>
            <a:ext cx="1521300" cy="5348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3385251" y="1290228"/>
            <a:ext cx="129195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Distribution over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602428" y="1499775"/>
            <a:ext cx="86485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locations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65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03" y="2408490"/>
            <a:ext cx="28575" cy="355725"/>
          </a:xfrm>
          <a:prstGeom prst="rect">
            <a:avLst/>
          </a:prstGeom>
        </p:spPr>
      </p:pic>
      <p:pic>
        <p:nvPicPr>
          <p:cNvPr id="265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01" y="2278814"/>
            <a:ext cx="122972" cy="158251"/>
          </a:xfrm>
          <a:prstGeom prst="rect">
            <a:avLst/>
          </a:prstGeom>
        </p:spPr>
      </p:pic>
      <p:pic>
        <p:nvPicPr>
          <p:cNvPr id="265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03" y="2991390"/>
            <a:ext cx="359325" cy="28575"/>
          </a:xfrm>
          <a:prstGeom prst="rect">
            <a:avLst/>
          </a:prstGeom>
        </p:spPr>
      </p:pic>
      <p:pic>
        <p:nvPicPr>
          <p:cNvPr id="265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53" y="2944192"/>
            <a:ext cx="158251" cy="122971"/>
          </a:xfrm>
          <a:prstGeom prst="rect">
            <a:avLst/>
          </a:prstGeom>
        </p:spPr>
      </p:pic>
      <p:pic>
        <p:nvPicPr>
          <p:cNvPr id="265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12" y="3687575"/>
            <a:ext cx="1086900" cy="625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520108" y="3814549"/>
            <a:ext cx="76463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460888" y="4024100"/>
            <a:ext cx="89075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65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62" y="3744725"/>
            <a:ext cx="383400" cy="511500"/>
          </a:xfrm>
          <a:prstGeom prst="rect">
            <a:avLst/>
          </a:prstGeom>
        </p:spPr>
      </p:pic>
      <p:pic>
        <p:nvPicPr>
          <p:cNvPr id="265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03" y="3739965"/>
            <a:ext cx="392925" cy="5210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5108787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65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25" y="4279550"/>
            <a:ext cx="987300" cy="3966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4799297" y="4406525"/>
            <a:ext cx="79957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First word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66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7925"/>
            <a:ext cx="1974600" cy="53490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85729" y="4397221"/>
            <a:ext cx="1787669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Xu et al, “Show, Attend and Tell: Neural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85725" y="4540097"/>
            <a:ext cx="1705082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Image Caption Generation with Visual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85728" y="4682972"/>
            <a:ext cx="986617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Attention”, ICML 2015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661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311828" y="556147"/>
            <a:ext cx="544546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 with Attention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192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6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6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6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6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6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82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673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6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0" y="2480162"/>
            <a:ext cx="830775" cy="1030400"/>
          </a:xfrm>
          <a:prstGeom prst="rect">
            <a:avLst/>
          </a:prstGeom>
        </p:spPr>
      </p:pic>
      <p:pic>
        <p:nvPicPr>
          <p:cNvPr id="26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75" y="2475403"/>
            <a:ext cx="840300" cy="1039925"/>
          </a:xfrm>
          <a:prstGeom prst="rect">
            <a:avLst/>
          </a:prstGeom>
        </p:spPr>
      </p:pic>
      <p:pic>
        <p:nvPicPr>
          <p:cNvPr id="26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7" y="2766025"/>
            <a:ext cx="843600" cy="4587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763164" y="2910682"/>
            <a:ext cx="56207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7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5" y="3511425"/>
            <a:ext cx="987300" cy="625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8048" y="3638400"/>
            <a:ext cx="55508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14646" y="3847949"/>
            <a:ext cx="79015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 x W x 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67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50" y="3334125"/>
            <a:ext cx="987300" cy="625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470589" y="3461100"/>
            <a:ext cx="76771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638527" y="3670649"/>
            <a:ext cx="41876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x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67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2749925"/>
            <a:ext cx="383400" cy="511500"/>
          </a:xfrm>
          <a:prstGeom prst="rect">
            <a:avLst/>
          </a:prstGeom>
        </p:spPr>
      </p:pic>
      <p:pic>
        <p:nvPicPr>
          <p:cNvPr id="268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2745165"/>
            <a:ext cx="392925" cy="5210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93463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68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88" y="2986625"/>
            <a:ext cx="327299" cy="38100"/>
          </a:xfrm>
          <a:prstGeom prst="rect">
            <a:avLst/>
          </a:prstGeom>
        </p:spPr>
      </p:pic>
      <p:pic>
        <p:nvPicPr>
          <p:cNvPr id="268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85" y="2923694"/>
            <a:ext cx="211002" cy="163962"/>
          </a:xfrm>
          <a:prstGeom prst="rect">
            <a:avLst/>
          </a:prstGeom>
        </p:spPr>
      </p:pic>
      <p:pic>
        <p:nvPicPr>
          <p:cNvPr id="268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00" y="2808875"/>
            <a:ext cx="383400" cy="393600"/>
          </a:xfrm>
          <a:prstGeom prst="rect">
            <a:avLst/>
          </a:prstGeom>
        </p:spPr>
      </p:pic>
      <p:pic>
        <p:nvPicPr>
          <p:cNvPr id="268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0" y="2804115"/>
            <a:ext cx="392925" cy="403125"/>
          </a:xfrm>
          <a:prstGeom prst="rect">
            <a:avLst/>
          </a:prstGeom>
        </p:spPr>
      </p:pic>
      <p:pic>
        <p:nvPicPr>
          <p:cNvPr id="268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90" y="2803665"/>
            <a:ext cx="9525" cy="404025"/>
          </a:xfrm>
          <a:prstGeom prst="rect">
            <a:avLst/>
          </a:prstGeom>
        </p:spPr>
      </p:pic>
      <p:pic>
        <p:nvPicPr>
          <p:cNvPr id="268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63" y="2803676"/>
            <a:ext cx="9525" cy="404025"/>
          </a:xfrm>
          <a:prstGeom prst="rect">
            <a:avLst/>
          </a:prstGeom>
        </p:spPr>
      </p:pic>
      <p:pic>
        <p:nvPicPr>
          <p:cNvPr id="268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2939775"/>
            <a:ext cx="390000" cy="1800"/>
          </a:xfrm>
          <a:prstGeom prst="rect">
            <a:avLst/>
          </a:prstGeom>
        </p:spPr>
      </p:pic>
      <p:pic>
        <p:nvPicPr>
          <p:cNvPr id="268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2935015"/>
            <a:ext cx="399525" cy="11325"/>
          </a:xfrm>
          <a:prstGeom prst="rect">
            <a:avLst/>
          </a:prstGeom>
        </p:spPr>
      </p:pic>
      <p:pic>
        <p:nvPicPr>
          <p:cNvPr id="268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3070596"/>
            <a:ext cx="390000" cy="1800"/>
          </a:xfrm>
          <a:prstGeom prst="rect">
            <a:avLst/>
          </a:prstGeom>
        </p:spPr>
      </p:pic>
      <p:pic>
        <p:nvPicPr>
          <p:cNvPr id="269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3065836"/>
            <a:ext cx="399525" cy="11325"/>
          </a:xfrm>
          <a:prstGeom prst="rect">
            <a:avLst/>
          </a:prstGeom>
        </p:spPr>
      </p:pic>
      <p:pic>
        <p:nvPicPr>
          <p:cNvPr id="269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1739828"/>
            <a:ext cx="383400" cy="511500"/>
          </a:xfrm>
          <a:prstGeom prst="rect">
            <a:avLst/>
          </a:prstGeom>
        </p:spPr>
      </p:pic>
      <p:pic>
        <p:nvPicPr>
          <p:cNvPr id="269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1735068"/>
            <a:ext cx="392925" cy="5210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934631" y="19404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69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90" y="1995578"/>
            <a:ext cx="981899" cy="813300"/>
          </a:xfrm>
          <a:prstGeom prst="rect">
            <a:avLst/>
          </a:prstGeom>
        </p:spPr>
      </p:pic>
      <p:pic>
        <p:nvPicPr>
          <p:cNvPr id="269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14" y="1986053"/>
            <a:ext cx="988498" cy="718730"/>
          </a:xfrm>
          <a:prstGeom prst="rect">
            <a:avLst/>
          </a:prstGeom>
        </p:spPr>
      </p:pic>
      <p:pic>
        <p:nvPicPr>
          <p:cNvPr id="269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36" y="2682305"/>
            <a:ext cx="81606" cy="108414"/>
          </a:xfrm>
          <a:prstGeom prst="rect">
            <a:avLst/>
          </a:prstGeom>
        </p:spPr>
      </p:pic>
      <p:pic>
        <p:nvPicPr>
          <p:cNvPr id="269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62" y="3744725"/>
            <a:ext cx="383400" cy="511500"/>
          </a:xfrm>
          <a:prstGeom prst="rect">
            <a:avLst/>
          </a:prstGeom>
        </p:spPr>
      </p:pic>
      <p:pic>
        <p:nvPicPr>
          <p:cNvPr id="269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03" y="3739965"/>
            <a:ext cx="392925" cy="5210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4562587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69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00" y="3202475"/>
            <a:ext cx="1797300" cy="1423608"/>
          </a:xfrm>
          <a:prstGeom prst="rect">
            <a:avLst/>
          </a:prstGeom>
        </p:spPr>
      </p:pic>
      <p:pic>
        <p:nvPicPr>
          <p:cNvPr id="269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78" y="3192953"/>
            <a:ext cx="1752681" cy="1376789"/>
          </a:xfrm>
          <a:prstGeom prst="rect">
            <a:avLst/>
          </a:prstGeom>
        </p:spPr>
      </p:pic>
      <p:pic>
        <p:nvPicPr>
          <p:cNvPr id="270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74" y="4269978"/>
            <a:ext cx="93338" cy="108374"/>
          </a:xfrm>
          <a:prstGeom prst="rect">
            <a:avLst/>
          </a:prstGeom>
        </p:spPr>
      </p:pic>
      <p:pic>
        <p:nvPicPr>
          <p:cNvPr id="270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25" y="4069325"/>
            <a:ext cx="1170600" cy="7038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414253" y="4196300"/>
            <a:ext cx="76463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414253" y="4405849"/>
            <a:ext cx="98052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combination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414251" y="4615400"/>
            <a:ext cx="86030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of features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0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62" y="3744725"/>
            <a:ext cx="383400" cy="511500"/>
          </a:xfrm>
          <a:prstGeom prst="rect">
            <a:avLst/>
          </a:prstGeom>
        </p:spPr>
      </p:pic>
      <p:pic>
        <p:nvPicPr>
          <p:cNvPr id="270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03" y="3739965"/>
            <a:ext cx="392925" cy="5210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108787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0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7" y="2749925"/>
            <a:ext cx="383400" cy="511500"/>
          </a:xfrm>
          <a:prstGeom prst="rect">
            <a:avLst/>
          </a:prstGeom>
        </p:spPr>
      </p:pic>
      <p:pic>
        <p:nvPicPr>
          <p:cNvPr id="2705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78" y="2745165"/>
            <a:ext cx="392925" cy="5210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482028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06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62" y="3261425"/>
            <a:ext cx="261900" cy="483300"/>
          </a:xfrm>
          <a:prstGeom prst="rect">
            <a:avLst/>
          </a:prstGeom>
        </p:spPr>
      </p:pic>
      <p:pic>
        <p:nvPicPr>
          <p:cNvPr id="270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78" y="3397880"/>
            <a:ext cx="208789" cy="361135"/>
          </a:xfrm>
          <a:prstGeom prst="rect">
            <a:avLst/>
          </a:prstGeom>
        </p:spPr>
      </p:pic>
      <p:pic>
        <p:nvPicPr>
          <p:cNvPr id="270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92" y="3283865"/>
            <a:ext cx="131854" cy="165074"/>
          </a:xfrm>
          <a:prstGeom prst="rect">
            <a:avLst/>
          </a:prstGeom>
        </p:spPr>
      </p:pic>
      <p:pic>
        <p:nvPicPr>
          <p:cNvPr id="2709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62" y="3261425"/>
            <a:ext cx="284100" cy="483300"/>
          </a:xfrm>
          <a:prstGeom prst="rect">
            <a:avLst/>
          </a:prstGeom>
        </p:spPr>
      </p:pic>
      <p:pic>
        <p:nvPicPr>
          <p:cNvPr id="271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59" y="3394942"/>
            <a:ext cx="225790" cy="364070"/>
          </a:xfrm>
          <a:prstGeom prst="rect">
            <a:avLst/>
          </a:prstGeom>
        </p:spPr>
      </p:pic>
      <p:pic>
        <p:nvPicPr>
          <p:cNvPr id="271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47" y="3283153"/>
            <a:ext cx="134979" cy="164285"/>
          </a:xfrm>
          <a:prstGeom prst="rect">
            <a:avLst/>
          </a:prstGeom>
        </p:spPr>
      </p:pic>
      <p:pic>
        <p:nvPicPr>
          <p:cNvPr id="2712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25" y="4279550"/>
            <a:ext cx="987300" cy="3966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4799297" y="4406525"/>
            <a:ext cx="79957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First word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1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49" y="1163253"/>
            <a:ext cx="1521300" cy="534899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385251" y="1290228"/>
            <a:ext cx="129195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Distribution over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602428" y="1499775"/>
            <a:ext cx="86485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locations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1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03" y="2408490"/>
            <a:ext cx="28575" cy="355725"/>
          </a:xfrm>
          <a:prstGeom prst="rect">
            <a:avLst/>
          </a:prstGeom>
        </p:spPr>
      </p:pic>
      <p:pic>
        <p:nvPicPr>
          <p:cNvPr id="271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01" y="2278814"/>
            <a:ext cx="122972" cy="158251"/>
          </a:xfrm>
          <a:prstGeom prst="rect">
            <a:avLst/>
          </a:prstGeom>
        </p:spPr>
      </p:pic>
      <p:pic>
        <p:nvPicPr>
          <p:cNvPr id="271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03" y="2991390"/>
            <a:ext cx="359325" cy="28575"/>
          </a:xfrm>
          <a:prstGeom prst="rect">
            <a:avLst/>
          </a:prstGeom>
        </p:spPr>
      </p:pic>
      <p:pic>
        <p:nvPicPr>
          <p:cNvPr id="271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53" y="2944192"/>
            <a:ext cx="158251" cy="122971"/>
          </a:xfrm>
          <a:prstGeom prst="rect">
            <a:avLst/>
          </a:prstGeom>
        </p:spPr>
      </p:pic>
      <p:pic>
        <p:nvPicPr>
          <p:cNvPr id="2718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37" y="1755131"/>
            <a:ext cx="383400" cy="511499"/>
          </a:xfrm>
          <a:prstGeom prst="rect">
            <a:avLst/>
          </a:prstGeom>
        </p:spPr>
      </p:pic>
      <p:pic>
        <p:nvPicPr>
          <p:cNvPr id="2719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78" y="1750365"/>
            <a:ext cx="392925" cy="52102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4590680" y="19557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20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37" y="1755131"/>
            <a:ext cx="383400" cy="511499"/>
          </a:xfrm>
          <a:prstGeom prst="rect">
            <a:avLst/>
          </a:prstGeom>
        </p:spPr>
      </p:pic>
      <p:pic>
        <p:nvPicPr>
          <p:cNvPr id="2721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78" y="1750365"/>
            <a:ext cx="392925" cy="521024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5068880" y="19557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22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37" y="2266625"/>
            <a:ext cx="229500" cy="483300"/>
          </a:xfrm>
          <a:prstGeom prst="rect">
            <a:avLst/>
          </a:prstGeom>
        </p:spPr>
      </p:pic>
      <p:pic>
        <p:nvPicPr>
          <p:cNvPr id="2723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97" y="2407216"/>
            <a:ext cx="184531" cy="356999"/>
          </a:xfrm>
          <a:prstGeom prst="rect">
            <a:avLst/>
          </a:prstGeom>
        </p:spPr>
      </p:pic>
      <p:pic>
        <p:nvPicPr>
          <p:cNvPr id="2724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72" y="2290072"/>
            <a:ext cx="126835" cy="165960"/>
          </a:xfrm>
          <a:prstGeom prst="rect">
            <a:avLst/>
          </a:prstGeom>
        </p:spPr>
      </p:pic>
      <p:pic>
        <p:nvPicPr>
          <p:cNvPr id="272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37" y="2266625"/>
            <a:ext cx="248700" cy="483300"/>
          </a:xfrm>
          <a:prstGeom prst="rect">
            <a:avLst/>
          </a:prstGeom>
        </p:spPr>
      </p:pic>
      <p:pic>
        <p:nvPicPr>
          <p:cNvPr id="2726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50" y="2404790"/>
            <a:ext cx="198826" cy="359425"/>
          </a:xfrm>
          <a:prstGeom prst="rect">
            <a:avLst/>
          </a:prstGeom>
        </p:spPr>
      </p:pic>
      <p:pic>
        <p:nvPicPr>
          <p:cNvPr id="2727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36" y="2289481"/>
            <a:ext cx="129877" cy="165476"/>
          </a:xfrm>
          <a:prstGeom prst="rect">
            <a:avLst/>
          </a:prstGeom>
        </p:spPr>
      </p:pic>
      <p:pic>
        <p:nvPicPr>
          <p:cNvPr id="2728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12" y="3687575"/>
            <a:ext cx="1086900" cy="62580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3520108" y="3814549"/>
            <a:ext cx="76463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3460888" y="4024100"/>
            <a:ext cx="89075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29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75" y="1196900"/>
            <a:ext cx="1521300" cy="534900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906701" y="1323875"/>
            <a:ext cx="91300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Distribution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4916504" y="1533425"/>
            <a:ext cx="88934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over </a:t>
            </a:r>
            <a:r>
              <a:rPr sz="1400" spc="11" dirty="0" smtClean="0">
                <a:latin typeface="Arial"/>
                <a:cs typeface="Arial"/>
              </a:rPr>
              <a:t>vocab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2730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7925"/>
            <a:ext cx="1974600" cy="534900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85729" y="4397221"/>
            <a:ext cx="1787669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Xu et al, “Show, Attend and Tell: Neural</a:t>
            </a:r>
            <a:endParaRPr sz="7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85725" y="4540097"/>
            <a:ext cx="1705082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Image Caption Generation with Visual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85728" y="4682972"/>
            <a:ext cx="986617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Attention”, ICML 2015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731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311828" y="556147"/>
            <a:ext cx="544546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 with Attention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83</a:t>
            </a:fld>
            <a:endParaRPr lang="de-DE"/>
          </a:p>
        </p:txBody>
      </p:sp>
      <p:sp>
        <p:nvSpPr>
          <p:cNvPr id="36" name="Date Placeholder 3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7751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7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7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7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7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7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7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7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7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7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83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7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743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74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0" y="2480162"/>
            <a:ext cx="830775" cy="1030400"/>
          </a:xfrm>
          <a:prstGeom prst="rect">
            <a:avLst/>
          </a:prstGeom>
        </p:spPr>
      </p:pic>
      <p:pic>
        <p:nvPicPr>
          <p:cNvPr id="274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75" y="2475403"/>
            <a:ext cx="840300" cy="1039925"/>
          </a:xfrm>
          <a:prstGeom prst="rect">
            <a:avLst/>
          </a:prstGeom>
        </p:spPr>
      </p:pic>
      <p:pic>
        <p:nvPicPr>
          <p:cNvPr id="274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7" y="2766025"/>
            <a:ext cx="843600" cy="4587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763164" y="2910682"/>
            <a:ext cx="56207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74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5" y="3511425"/>
            <a:ext cx="987300" cy="625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8048" y="3638400"/>
            <a:ext cx="55508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14646" y="3847949"/>
            <a:ext cx="79015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 x W x 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4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50" y="3334125"/>
            <a:ext cx="987300" cy="625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470589" y="3461100"/>
            <a:ext cx="76771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638527" y="3670649"/>
            <a:ext cx="41876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x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4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2749925"/>
            <a:ext cx="383400" cy="511500"/>
          </a:xfrm>
          <a:prstGeom prst="rect">
            <a:avLst/>
          </a:prstGeom>
        </p:spPr>
      </p:pic>
      <p:pic>
        <p:nvPicPr>
          <p:cNvPr id="275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2745165"/>
            <a:ext cx="392925" cy="5210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93463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5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88" y="2986625"/>
            <a:ext cx="327299" cy="38100"/>
          </a:xfrm>
          <a:prstGeom prst="rect">
            <a:avLst/>
          </a:prstGeom>
        </p:spPr>
      </p:pic>
      <p:pic>
        <p:nvPicPr>
          <p:cNvPr id="275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85" y="2923694"/>
            <a:ext cx="211002" cy="163962"/>
          </a:xfrm>
          <a:prstGeom prst="rect">
            <a:avLst/>
          </a:prstGeom>
        </p:spPr>
      </p:pic>
      <p:pic>
        <p:nvPicPr>
          <p:cNvPr id="275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00" y="2808875"/>
            <a:ext cx="383400" cy="393600"/>
          </a:xfrm>
          <a:prstGeom prst="rect">
            <a:avLst/>
          </a:prstGeom>
        </p:spPr>
      </p:pic>
      <p:pic>
        <p:nvPicPr>
          <p:cNvPr id="275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0" y="2804115"/>
            <a:ext cx="392925" cy="403125"/>
          </a:xfrm>
          <a:prstGeom prst="rect">
            <a:avLst/>
          </a:prstGeom>
        </p:spPr>
      </p:pic>
      <p:pic>
        <p:nvPicPr>
          <p:cNvPr id="275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90" y="2803665"/>
            <a:ext cx="9525" cy="404025"/>
          </a:xfrm>
          <a:prstGeom prst="rect">
            <a:avLst/>
          </a:prstGeom>
        </p:spPr>
      </p:pic>
      <p:pic>
        <p:nvPicPr>
          <p:cNvPr id="275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63" y="2803676"/>
            <a:ext cx="9525" cy="404025"/>
          </a:xfrm>
          <a:prstGeom prst="rect">
            <a:avLst/>
          </a:prstGeom>
        </p:spPr>
      </p:pic>
      <p:pic>
        <p:nvPicPr>
          <p:cNvPr id="275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2939775"/>
            <a:ext cx="390000" cy="1800"/>
          </a:xfrm>
          <a:prstGeom prst="rect">
            <a:avLst/>
          </a:prstGeom>
        </p:spPr>
      </p:pic>
      <p:pic>
        <p:nvPicPr>
          <p:cNvPr id="275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2935015"/>
            <a:ext cx="399525" cy="11325"/>
          </a:xfrm>
          <a:prstGeom prst="rect">
            <a:avLst/>
          </a:prstGeom>
        </p:spPr>
      </p:pic>
      <p:pic>
        <p:nvPicPr>
          <p:cNvPr id="275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3070596"/>
            <a:ext cx="390000" cy="1800"/>
          </a:xfrm>
          <a:prstGeom prst="rect">
            <a:avLst/>
          </a:prstGeom>
        </p:spPr>
      </p:pic>
      <p:pic>
        <p:nvPicPr>
          <p:cNvPr id="276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3065836"/>
            <a:ext cx="399525" cy="11325"/>
          </a:xfrm>
          <a:prstGeom prst="rect">
            <a:avLst/>
          </a:prstGeom>
        </p:spPr>
      </p:pic>
      <p:pic>
        <p:nvPicPr>
          <p:cNvPr id="276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1739828"/>
            <a:ext cx="383400" cy="511500"/>
          </a:xfrm>
          <a:prstGeom prst="rect">
            <a:avLst/>
          </a:prstGeom>
        </p:spPr>
      </p:pic>
      <p:pic>
        <p:nvPicPr>
          <p:cNvPr id="276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1735068"/>
            <a:ext cx="392925" cy="5210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934631" y="19404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6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90" y="1995578"/>
            <a:ext cx="981899" cy="813300"/>
          </a:xfrm>
          <a:prstGeom prst="rect">
            <a:avLst/>
          </a:prstGeom>
        </p:spPr>
      </p:pic>
      <p:pic>
        <p:nvPicPr>
          <p:cNvPr id="276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14" y="1986053"/>
            <a:ext cx="988498" cy="718730"/>
          </a:xfrm>
          <a:prstGeom prst="rect">
            <a:avLst/>
          </a:prstGeom>
        </p:spPr>
      </p:pic>
      <p:pic>
        <p:nvPicPr>
          <p:cNvPr id="276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36" y="2682305"/>
            <a:ext cx="81606" cy="108414"/>
          </a:xfrm>
          <a:prstGeom prst="rect">
            <a:avLst/>
          </a:prstGeom>
        </p:spPr>
      </p:pic>
      <p:pic>
        <p:nvPicPr>
          <p:cNvPr id="276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62" y="3744725"/>
            <a:ext cx="383400" cy="511500"/>
          </a:xfrm>
          <a:prstGeom prst="rect">
            <a:avLst/>
          </a:prstGeom>
        </p:spPr>
      </p:pic>
      <p:pic>
        <p:nvPicPr>
          <p:cNvPr id="276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03" y="3739965"/>
            <a:ext cx="392925" cy="5210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4562587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6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00" y="3202475"/>
            <a:ext cx="1797300" cy="1423608"/>
          </a:xfrm>
          <a:prstGeom prst="rect">
            <a:avLst/>
          </a:prstGeom>
        </p:spPr>
      </p:pic>
      <p:pic>
        <p:nvPicPr>
          <p:cNvPr id="276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78" y="3192953"/>
            <a:ext cx="1752681" cy="1376789"/>
          </a:xfrm>
          <a:prstGeom prst="rect">
            <a:avLst/>
          </a:prstGeom>
        </p:spPr>
      </p:pic>
      <p:pic>
        <p:nvPicPr>
          <p:cNvPr id="277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74" y="4269978"/>
            <a:ext cx="93338" cy="108374"/>
          </a:xfrm>
          <a:prstGeom prst="rect">
            <a:avLst/>
          </a:prstGeom>
        </p:spPr>
      </p:pic>
      <p:pic>
        <p:nvPicPr>
          <p:cNvPr id="277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25" y="4069325"/>
            <a:ext cx="1170600" cy="7038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414253" y="4196300"/>
            <a:ext cx="76463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414253" y="4405849"/>
            <a:ext cx="98052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combination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414251" y="4615400"/>
            <a:ext cx="86030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of features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7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62" y="3744725"/>
            <a:ext cx="383400" cy="511500"/>
          </a:xfrm>
          <a:prstGeom prst="rect">
            <a:avLst/>
          </a:prstGeom>
        </p:spPr>
      </p:pic>
      <p:pic>
        <p:nvPicPr>
          <p:cNvPr id="277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03" y="3739965"/>
            <a:ext cx="392925" cy="5210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108787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7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7" y="2749925"/>
            <a:ext cx="383400" cy="511500"/>
          </a:xfrm>
          <a:prstGeom prst="rect">
            <a:avLst/>
          </a:prstGeom>
        </p:spPr>
      </p:pic>
      <p:pic>
        <p:nvPicPr>
          <p:cNvPr id="2775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78" y="2745165"/>
            <a:ext cx="392925" cy="5210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482028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76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62" y="3261425"/>
            <a:ext cx="261900" cy="483300"/>
          </a:xfrm>
          <a:prstGeom prst="rect">
            <a:avLst/>
          </a:prstGeom>
        </p:spPr>
      </p:pic>
      <p:pic>
        <p:nvPicPr>
          <p:cNvPr id="277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78" y="3397880"/>
            <a:ext cx="208789" cy="361135"/>
          </a:xfrm>
          <a:prstGeom prst="rect">
            <a:avLst/>
          </a:prstGeom>
        </p:spPr>
      </p:pic>
      <p:pic>
        <p:nvPicPr>
          <p:cNvPr id="277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92" y="3283865"/>
            <a:ext cx="131854" cy="165074"/>
          </a:xfrm>
          <a:prstGeom prst="rect">
            <a:avLst/>
          </a:prstGeom>
        </p:spPr>
      </p:pic>
      <p:pic>
        <p:nvPicPr>
          <p:cNvPr id="2779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62" y="3261425"/>
            <a:ext cx="284100" cy="483300"/>
          </a:xfrm>
          <a:prstGeom prst="rect">
            <a:avLst/>
          </a:prstGeom>
        </p:spPr>
      </p:pic>
      <p:pic>
        <p:nvPicPr>
          <p:cNvPr id="278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59" y="3394942"/>
            <a:ext cx="225790" cy="364070"/>
          </a:xfrm>
          <a:prstGeom prst="rect">
            <a:avLst/>
          </a:prstGeom>
        </p:spPr>
      </p:pic>
      <p:pic>
        <p:nvPicPr>
          <p:cNvPr id="278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47" y="3283153"/>
            <a:ext cx="134979" cy="164285"/>
          </a:xfrm>
          <a:prstGeom prst="rect">
            <a:avLst/>
          </a:prstGeom>
        </p:spPr>
      </p:pic>
      <p:pic>
        <p:nvPicPr>
          <p:cNvPr id="2782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25" y="4279550"/>
            <a:ext cx="987300" cy="3966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4799297" y="4406525"/>
            <a:ext cx="79957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First word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8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49" y="1163253"/>
            <a:ext cx="1521300" cy="534899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385251" y="1290228"/>
            <a:ext cx="129195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Distribution over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602428" y="1499775"/>
            <a:ext cx="86485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locations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8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03" y="2408490"/>
            <a:ext cx="28575" cy="355725"/>
          </a:xfrm>
          <a:prstGeom prst="rect">
            <a:avLst/>
          </a:prstGeom>
        </p:spPr>
      </p:pic>
      <p:pic>
        <p:nvPicPr>
          <p:cNvPr id="278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01" y="2278814"/>
            <a:ext cx="122972" cy="158251"/>
          </a:xfrm>
          <a:prstGeom prst="rect">
            <a:avLst/>
          </a:prstGeom>
        </p:spPr>
      </p:pic>
      <p:pic>
        <p:nvPicPr>
          <p:cNvPr id="278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03" y="2991390"/>
            <a:ext cx="359325" cy="28575"/>
          </a:xfrm>
          <a:prstGeom prst="rect">
            <a:avLst/>
          </a:prstGeom>
        </p:spPr>
      </p:pic>
      <p:pic>
        <p:nvPicPr>
          <p:cNvPr id="278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53" y="2944192"/>
            <a:ext cx="158251" cy="122971"/>
          </a:xfrm>
          <a:prstGeom prst="rect">
            <a:avLst/>
          </a:prstGeom>
        </p:spPr>
      </p:pic>
      <p:pic>
        <p:nvPicPr>
          <p:cNvPr id="2788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37" y="1755131"/>
            <a:ext cx="383400" cy="511499"/>
          </a:xfrm>
          <a:prstGeom prst="rect">
            <a:avLst/>
          </a:prstGeom>
        </p:spPr>
      </p:pic>
      <p:pic>
        <p:nvPicPr>
          <p:cNvPr id="2789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78" y="1750365"/>
            <a:ext cx="392925" cy="52102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4590680" y="19557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90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37" y="1755131"/>
            <a:ext cx="383400" cy="511499"/>
          </a:xfrm>
          <a:prstGeom prst="rect">
            <a:avLst/>
          </a:prstGeom>
        </p:spPr>
      </p:pic>
      <p:pic>
        <p:nvPicPr>
          <p:cNvPr id="2791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78" y="1750365"/>
            <a:ext cx="392925" cy="521024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5068880" y="19557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92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37" y="2266625"/>
            <a:ext cx="229500" cy="483300"/>
          </a:xfrm>
          <a:prstGeom prst="rect">
            <a:avLst/>
          </a:prstGeom>
        </p:spPr>
      </p:pic>
      <p:pic>
        <p:nvPicPr>
          <p:cNvPr id="2793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97" y="2407216"/>
            <a:ext cx="184531" cy="356999"/>
          </a:xfrm>
          <a:prstGeom prst="rect">
            <a:avLst/>
          </a:prstGeom>
        </p:spPr>
      </p:pic>
      <p:pic>
        <p:nvPicPr>
          <p:cNvPr id="2794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72" y="2290072"/>
            <a:ext cx="126835" cy="165960"/>
          </a:xfrm>
          <a:prstGeom prst="rect">
            <a:avLst/>
          </a:prstGeom>
        </p:spPr>
      </p:pic>
      <p:pic>
        <p:nvPicPr>
          <p:cNvPr id="279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37" y="2266625"/>
            <a:ext cx="248700" cy="483300"/>
          </a:xfrm>
          <a:prstGeom prst="rect">
            <a:avLst/>
          </a:prstGeom>
        </p:spPr>
      </p:pic>
      <p:pic>
        <p:nvPicPr>
          <p:cNvPr id="2796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50" y="2404790"/>
            <a:ext cx="198826" cy="359425"/>
          </a:xfrm>
          <a:prstGeom prst="rect">
            <a:avLst/>
          </a:prstGeom>
        </p:spPr>
      </p:pic>
      <p:pic>
        <p:nvPicPr>
          <p:cNvPr id="2797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36" y="2289481"/>
            <a:ext cx="129877" cy="165476"/>
          </a:xfrm>
          <a:prstGeom prst="rect">
            <a:avLst/>
          </a:prstGeom>
        </p:spPr>
      </p:pic>
      <p:pic>
        <p:nvPicPr>
          <p:cNvPr id="2798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37" y="1385303"/>
            <a:ext cx="1829400" cy="1423424"/>
          </a:xfrm>
          <a:prstGeom prst="rect">
            <a:avLst/>
          </a:prstGeom>
        </p:spPr>
      </p:pic>
      <p:pic>
        <p:nvPicPr>
          <p:cNvPr id="2799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308" y="1375781"/>
            <a:ext cx="1843654" cy="1328275"/>
          </a:xfrm>
          <a:prstGeom prst="rect">
            <a:avLst/>
          </a:prstGeom>
        </p:spPr>
      </p:pic>
      <p:pic>
        <p:nvPicPr>
          <p:cNvPr id="2800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3" y="2683683"/>
            <a:ext cx="81925" cy="106744"/>
          </a:xfrm>
          <a:prstGeom prst="rect">
            <a:avLst/>
          </a:prstGeom>
        </p:spPr>
      </p:pic>
      <p:pic>
        <p:nvPicPr>
          <p:cNvPr id="2801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37" y="2749925"/>
            <a:ext cx="383400" cy="511500"/>
          </a:xfrm>
          <a:prstGeom prst="rect">
            <a:avLst/>
          </a:prstGeom>
        </p:spPr>
      </p:pic>
      <p:pic>
        <p:nvPicPr>
          <p:cNvPr id="2802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78" y="2745165"/>
            <a:ext cx="392925" cy="5210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15588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03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75" y="3192953"/>
            <a:ext cx="3695624" cy="1433133"/>
          </a:xfrm>
          <a:prstGeom prst="rect">
            <a:avLst/>
          </a:prstGeom>
        </p:spPr>
      </p:pic>
      <p:pic>
        <p:nvPicPr>
          <p:cNvPr id="2804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53" y="2991390"/>
            <a:ext cx="809325" cy="28575"/>
          </a:xfrm>
          <a:prstGeom prst="rect">
            <a:avLst/>
          </a:prstGeom>
        </p:spPr>
      </p:pic>
      <p:pic>
        <p:nvPicPr>
          <p:cNvPr id="2805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03" y="2944192"/>
            <a:ext cx="158251" cy="122971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5898238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z2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06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15" y="3744725"/>
            <a:ext cx="383399" cy="511500"/>
          </a:xfrm>
          <a:prstGeom prst="rect">
            <a:avLst/>
          </a:prstGeom>
        </p:spPr>
      </p:pic>
      <p:pic>
        <p:nvPicPr>
          <p:cNvPr id="2807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50" y="3739965"/>
            <a:ext cx="392924" cy="5210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6437238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08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12" y="3687575"/>
            <a:ext cx="1086900" cy="625800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3520108" y="3814549"/>
            <a:ext cx="76463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460888" y="4024100"/>
            <a:ext cx="89075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09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75" y="1196900"/>
            <a:ext cx="1521300" cy="534900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4906701" y="1323875"/>
            <a:ext cx="91300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Distribution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4916504" y="1533425"/>
            <a:ext cx="88934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over vocab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10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7925"/>
            <a:ext cx="1974600" cy="534900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85729" y="4397221"/>
            <a:ext cx="1787669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Xu et al, “Show, Attend and Tell: Neural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85725" y="4540097"/>
            <a:ext cx="1705082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Image Caption Generation with Visual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85728" y="4682972"/>
            <a:ext cx="986617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Attention”, ICML 2015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811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37" name="text 1"/>
          <p:cNvSpPr txBox="1"/>
          <p:nvPr/>
        </p:nvSpPr>
        <p:spPr>
          <a:xfrm>
            <a:off x="311828" y="556147"/>
            <a:ext cx="544546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 with Attention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8" name="Rectangle 117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84</a:t>
            </a:fld>
            <a:endParaRPr lang="de-DE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3923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8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8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8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8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8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8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8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8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8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84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8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823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3" y="2436525"/>
            <a:ext cx="1106200" cy="1117700"/>
          </a:xfrm>
          <a:prstGeom prst="rect">
            <a:avLst/>
          </a:prstGeom>
        </p:spPr>
      </p:pic>
      <p:pic>
        <p:nvPicPr>
          <p:cNvPr id="28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0" y="2480162"/>
            <a:ext cx="830775" cy="1030400"/>
          </a:xfrm>
          <a:prstGeom prst="rect">
            <a:avLst/>
          </a:prstGeom>
        </p:spPr>
      </p:pic>
      <p:pic>
        <p:nvPicPr>
          <p:cNvPr id="28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75" y="2475403"/>
            <a:ext cx="840300" cy="1039925"/>
          </a:xfrm>
          <a:prstGeom prst="rect">
            <a:avLst/>
          </a:prstGeom>
        </p:spPr>
      </p:pic>
      <p:pic>
        <p:nvPicPr>
          <p:cNvPr id="28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37" y="2766025"/>
            <a:ext cx="843600" cy="4587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763164" y="2910682"/>
            <a:ext cx="56207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8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5" y="3511425"/>
            <a:ext cx="987300" cy="625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8048" y="3638400"/>
            <a:ext cx="55508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14646" y="3847949"/>
            <a:ext cx="79015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 x W x 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2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50" y="3334125"/>
            <a:ext cx="987300" cy="625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470589" y="3461100"/>
            <a:ext cx="76771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638527" y="3670649"/>
            <a:ext cx="41876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x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2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2749925"/>
            <a:ext cx="383400" cy="511500"/>
          </a:xfrm>
          <a:prstGeom prst="rect">
            <a:avLst/>
          </a:prstGeom>
        </p:spPr>
      </p:pic>
      <p:pic>
        <p:nvPicPr>
          <p:cNvPr id="283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2745165"/>
            <a:ext cx="392925" cy="5210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93463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3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88" y="2986625"/>
            <a:ext cx="327299" cy="38100"/>
          </a:xfrm>
          <a:prstGeom prst="rect">
            <a:avLst/>
          </a:prstGeom>
        </p:spPr>
      </p:pic>
      <p:pic>
        <p:nvPicPr>
          <p:cNvPr id="283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85" y="2923694"/>
            <a:ext cx="211002" cy="163962"/>
          </a:xfrm>
          <a:prstGeom prst="rect">
            <a:avLst/>
          </a:prstGeom>
        </p:spPr>
      </p:pic>
      <p:pic>
        <p:nvPicPr>
          <p:cNvPr id="283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00" y="2808875"/>
            <a:ext cx="383400" cy="393600"/>
          </a:xfrm>
          <a:prstGeom prst="rect">
            <a:avLst/>
          </a:prstGeom>
        </p:spPr>
      </p:pic>
      <p:pic>
        <p:nvPicPr>
          <p:cNvPr id="283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0" y="2804115"/>
            <a:ext cx="392925" cy="403125"/>
          </a:xfrm>
          <a:prstGeom prst="rect">
            <a:avLst/>
          </a:prstGeom>
        </p:spPr>
      </p:pic>
      <p:pic>
        <p:nvPicPr>
          <p:cNvPr id="283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90" y="2803665"/>
            <a:ext cx="9525" cy="404025"/>
          </a:xfrm>
          <a:prstGeom prst="rect">
            <a:avLst/>
          </a:prstGeom>
        </p:spPr>
      </p:pic>
      <p:pic>
        <p:nvPicPr>
          <p:cNvPr id="283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63" y="2803676"/>
            <a:ext cx="9525" cy="404025"/>
          </a:xfrm>
          <a:prstGeom prst="rect">
            <a:avLst/>
          </a:prstGeom>
        </p:spPr>
      </p:pic>
      <p:pic>
        <p:nvPicPr>
          <p:cNvPr id="283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2939775"/>
            <a:ext cx="390000" cy="1800"/>
          </a:xfrm>
          <a:prstGeom prst="rect">
            <a:avLst/>
          </a:prstGeom>
        </p:spPr>
      </p:pic>
      <p:pic>
        <p:nvPicPr>
          <p:cNvPr id="283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2935015"/>
            <a:ext cx="399525" cy="11325"/>
          </a:xfrm>
          <a:prstGeom prst="rect">
            <a:avLst/>
          </a:prstGeom>
        </p:spPr>
      </p:pic>
      <p:pic>
        <p:nvPicPr>
          <p:cNvPr id="283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98" y="3070596"/>
            <a:ext cx="390000" cy="1800"/>
          </a:xfrm>
          <a:prstGeom prst="rect">
            <a:avLst/>
          </a:prstGeom>
        </p:spPr>
      </p:pic>
      <p:pic>
        <p:nvPicPr>
          <p:cNvPr id="28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38" y="3065836"/>
            <a:ext cx="399525" cy="11325"/>
          </a:xfrm>
          <a:prstGeom prst="rect">
            <a:avLst/>
          </a:prstGeom>
        </p:spPr>
      </p:pic>
      <p:pic>
        <p:nvPicPr>
          <p:cNvPr id="284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87" y="1739828"/>
            <a:ext cx="383400" cy="511500"/>
          </a:xfrm>
          <a:prstGeom prst="rect">
            <a:avLst/>
          </a:prstGeom>
        </p:spPr>
      </p:pic>
      <p:pic>
        <p:nvPicPr>
          <p:cNvPr id="284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7" y="1735068"/>
            <a:ext cx="392925" cy="5210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934631" y="19404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4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90" y="1995578"/>
            <a:ext cx="981899" cy="813300"/>
          </a:xfrm>
          <a:prstGeom prst="rect">
            <a:avLst/>
          </a:prstGeom>
        </p:spPr>
      </p:pic>
      <p:pic>
        <p:nvPicPr>
          <p:cNvPr id="284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14" y="1986053"/>
            <a:ext cx="988498" cy="718730"/>
          </a:xfrm>
          <a:prstGeom prst="rect">
            <a:avLst/>
          </a:prstGeom>
        </p:spPr>
      </p:pic>
      <p:pic>
        <p:nvPicPr>
          <p:cNvPr id="284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36" y="2682305"/>
            <a:ext cx="81606" cy="108414"/>
          </a:xfrm>
          <a:prstGeom prst="rect">
            <a:avLst/>
          </a:prstGeom>
        </p:spPr>
      </p:pic>
      <p:pic>
        <p:nvPicPr>
          <p:cNvPr id="284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62" y="3744725"/>
            <a:ext cx="383400" cy="511500"/>
          </a:xfrm>
          <a:prstGeom prst="rect">
            <a:avLst/>
          </a:prstGeom>
        </p:spPr>
      </p:pic>
      <p:pic>
        <p:nvPicPr>
          <p:cNvPr id="284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03" y="3739965"/>
            <a:ext cx="392925" cy="5210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4562587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4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00" y="3202475"/>
            <a:ext cx="1797300" cy="1423608"/>
          </a:xfrm>
          <a:prstGeom prst="rect">
            <a:avLst/>
          </a:prstGeom>
        </p:spPr>
      </p:pic>
      <p:pic>
        <p:nvPicPr>
          <p:cNvPr id="284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78" y="3192953"/>
            <a:ext cx="1752681" cy="1376789"/>
          </a:xfrm>
          <a:prstGeom prst="rect">
            <a:avLst/>
          </a:prstGeom>
        </p:spPr>
      </p:pic>
      <p:pic>
        <p:nvPicPr>
          <p:cNvPr id="285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74" y="4269978"/>
            <a:ext cx="93338" cy="108374"/>
          </a:xfrm>
          <a:prstGeom prst="rect">
            <a:avLst/>
          </a:prstGeom>
        </p:spPr>
      </p:pic>
      <p:pic>
        <p:nvPicPr>
          <p:cNvPr id="285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25" y="4069325"/>
            <a:ext cx="1170600" cy="7038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414253" y="4196300"/>
            <a:ext cx="76463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414253" y="4405849"/>
            <a:ext cx="98052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combination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414251" y="4615400"/>
            <a:ext cx="86030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of features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5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62" y="3744725"/>
            <a:ext cx="383400" cy="511500"/>
          </a:xfrm>
          <a:prstGeom prst="rect">
            <a:avLst/>
          </a:prstGeom>
        </p:spPr>
      </p:pic>
      <p:pic>
        <p:nvPicPr>
          <p:cNvPr id="285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03" y="3739965"/>
            <a:ext cx="392925" cy="5210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108787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7" y="2749925"/>
            <a:ext cx="383400" cy="511500"/>
          </a:xfrm>
          <a:prstGeom prst="rect">
            <a:avLst/>
          </a:prstGeom>
        </p:spPr>
      </p:pic>
      <p:pic>
        <p:nvPicPr>
          <p:cNvPr id="2855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78" y="2745165"/>
            <a:ext cx="392925" cy="5210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482028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56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62" y="3261425"/>
            <a:ext cx="261900" cy="483300"/>
          </a:xfrm>
          <a:prstGeom prst="rect">
            <a:avLst/>
          </a:prstGeom>
        </p:spPr>
      </p:pic>
      <p:pic>
        <p:nvPicPr>
          <p:cNvPr id="285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78" y="3397880"/>
            <a:ext cx="208789" cy="361135"/>
          </a:xfrm>
          <a:prstGeom prst="rect">
            <a:avLst/>
          </a:prstGeom>
        </p:spPr>
      </p:pic>
      <p:pic>
        <p:nvPicPr>
          <p:cNvPr id="285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92" y="3283865"/>
            <a:ext cx="131854" cy="165074"/>
          </a:xfrm>
          <a:prstGeom prst="rect">
            <a:avLst/>
          </a:prstGeom>
        </p:spPr>
      </p:pic>
      <p:pic>
        <p:nvPicPr>
          <p:cNvPr id="2859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62" y="3261425"/>
            <a:ext cx="284100" cy="483300"/>
          </a:xfrm>
          <a:prstGeom prst="rect">
            <a:avLst/>
          </a:prstGeom>
        </p:spPr>
      </p:pic>
      <p:pic>
        <p:nvPicPr>
          <p:cNvPr id="286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59" y="3394942"/>
            <a:ext cx="225790" cy="364070"/>
          </a:xfrm>
          <a:prstGeom prst="rect">
            <a:avLst/>
          </a:prstGeom>
        </p:spPr>
      </p:pic>
      <p:pic>
        <p:nvPicPr>
          <p:cNvPr id="286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47" y="3283153"/>
            <a:ext cx="134979" cy="164285"/>
          </a:xfrm>
          <a:prstGeom prst="rect">
            <a:avLst/>
          </a:prstGeom>
        </p:spPr>
      </p:pic>
      <p:pic>
        <p:nvPicPr>
          <p:cNvPr id="2862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25" y="4279550"/>
            <a:ext cx="987300" cy="3966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4799297" y="4406525"/>
            <a:ext cx="79957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First word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6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49" y="1163253"/>
            <a:ext cx="1521300" cy="534899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385251" y="1290228"/>
            <a:ext cx="1291957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latin typeface="Arial"/>
                <a:cs typeface="Arial"/>
              </a:rPr>
              <a:t>Distribution over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602428" y="1499775"/>
            <a:ext cx="86485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L locations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6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03" y="2408490"/>
            <a:ext cx="28575" cy="355725"/>
          </a:xfrm>
          <a:prstGeom prst="rect">
            <a:avLst/>
          </a:prstGeom>
        </p:spPr>
      </p:pic>
      <p:pic>
        <p:nvPicPr>
          <p:cNvPr id="286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01" y="2278814"/>
            <a:ext cx="122972" cy="158251"/>
          </a:xfrm>
          <a:prstGeom prst="rect">
            <a:avLst/>
          </a:prstGeom>
        </p:spPr>
      </p:pic>
      <p:pic>
        <p:nvPicPr>
          <p:cNvPr id="286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03" y="2991390"/>
            <a:ext cx="359325" cy="28575"/>
          </a:xfrm>
          <a:prstGeom prst="rect">
            <a:avLst/>
          </a:prstGeom>
        </p:spPr>
      </p:pic>
      <p:pic>
        <p:nvPicPr>
          <p:cNvPr id="286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53" y="2944192"/>
            <a:ext cx="158251" cy="122971"/>
          </a:xfrm>
          <a:prstGeom prst="rect">
            <a:avLst/>
          </a:prstGeom>
        </p:spPr>
      </p:pic>
      <p:pic>
        <p:nvPicPr>
          <p:cNvPr id="2868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37" y="1755131"/>
            <a:ext cx="383400" cy="511499"/>
          </a:xfrm>
          <a:prstGeom prst="rect">
            <a:avLst/>
          </a:prstGeom>
        </p:spPr>
      </p:pic>
      <p:pic>
        <p:nvPicPr>
          <p:cNvPr id="2869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78" y="1750365"/>
            <a:ext cx="392925" cy="52102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4590680" y="19557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70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37" y="1755131"/>
            <a:ext cx="383400" cy="511499"/>
          </a:xfrm>
          <a:prstGeom prst="rect">
            <a:avLst/>
          </a:prstGeom>
        </p:spPr>
      </p:pic>
      <p:pic>
        <p:nvPicPr>
          <p:cNvPr id="2871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78" y="1750365"/>
            <a:ext cx="392925" cy="521024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5068880" y="19557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72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37" y="2266625"/>
            <a:ext cx="229500" cy="483300"/>
          </a:xfrm>
          <a:prstGeom prst="rect">
            <a:avLst/>
          </a:prstGeom>
        </p:spPr>
      </p:pic>
      <p:pic>
        <p:nvPicPr>
          <p:cNvPr id="2873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97" y="2407216"/>
            <a:ext cx="184531" cy="356999"/>
          </a:xfrm>
          <a:prstGeom prst="rect">
            <a:avLst/>
          </a:prstGeom>
        </p:spPr>
      </p:pic>
      <p:pic>
        <p:nvPicPr>
          <p:cNvPr id="2874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72" y="2290072"/>
            <a:ext cx="126835" cy="165960"/>
          </a:xfrm>
          <a:prstGeom prst="rect">
            <a:avLst/>
          </a:prstGeom>
        </p:spPr>
      </p:pic>
      <p:pic>
        <p:nvPicPr>
          <p:cNvPr id="287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37" y="2266625"/>
            <a:ext cx="248700" cy="483300"/>
          </a:xfrm>
          <a:prstGeom prst="rect">
            <a:avLst/>
          </a:prstGeom>
        </p:spPr>
      </p:pic>
      <p:pic>
        <p:nvPicPr>
          <p:cNvPr id="2876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50" y="2404790"/>
            <a:ext cx="198826" cy="359425"/>
          </a:xfrm>
          <a:prstGeom prst="rect">
            <a:avLst/>
          </a:prstGeom>
        </p:spPr>
      </p:pic>
      <p:pic>
        <p:nvPicPr>
          <p:cNvPr id="2877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36" y="2289481"/>
            <a:ext cx="129877" cy="165476"/>
          </a:xfrm>
          <a:prstGeom prst="rect">
            <a:avLst/>
          </a:prstGeom>
        </p:spPr>
      </p:pic>
      <p:pic>
        <p:nvPicPr>
          <p:cNvPr id="2878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37" y="1385303"/>
            <a:ext cx="1829400" cy="1423424"/>
          </a:xfrm>
          <a:prstGeom prst="rect">
            <a:avLst/>
          </a:prstGeom>
        </p:spPr>
      </p:pic>
      <p:pic>
        <p:nvPicPr>
          <p:cNvPr id="2879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308" y="1375781"/>
            <a:ext cx="1843654" cy="1328275"/>
          </a:xfrm>
          <a:prstGeom prst="rect">
            <a:avLst/>
          </a:prstGeom>
        </p:spPr>
      </p:pic>
      <p:pic>
        <p:nvPicPr>
          <p:cNvPr id="2880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3" y="2683683"/>
            <a:ext cx="81925" cy="106744"/>
          </a:xfrm>
          <a:prstGeom prst="rect">
            <a:avLst/>
          </a:prstGeom>
        </p:spPr>
      </p:pic>
      <p:pic>
        <p:nvPicPr>
          <p:cNvPr id="2881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37" y="2749925"/>
            <a:ext cx="383400" cy="511500"/>
          </a:xfrm>
          <a:prstGeom prst="rect">
            <a:avLst/>
          </a:prstGeom>
        </p:spPr>
      </p:pic>
      <p:pic>
        <p:nvPicPr>
          <p:cNvPr id="2882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78" y="2745165"/>
            <a:ext cx="392925" cy="5210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155881" y="2950546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83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15" y="3261425"/>
            <a:ext cx="277199" cy="483300"/>
          </a:xfrm>
          <a:prstGeom prst="rect">
            <a:avLst/>
          </a:prstGeom>
        </p:spPr>
      </p:pic>
      <p:pic>
        <p:nvPicPr>
          <p:cNvPr id="2884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29" y="3395864"/>
            <a:ext cx="220473" cy="363151"/>
          </a:xfrm>
          <a:prstGeom prst="rect">
            <a:avLst/>
          </a:prstGeom>
        </p:spPr>
      </p:pic>
      <p:pic>
        <p:nvPicPr>
          <p:cNvPr id="2885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011" y="3283374"/>
            <a:ext cx="134035" cy="164544"/>
          </a:xfrm>
          <a:prstGeom prst="rect">
            <a:avLst/>
          </a:prstGeom>
        </p:spPr>
      </p:pic>
      <p:pic>
        <p:nvPicPr>
          <p:cNvPr id="2886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12" y="3261425"/>
            <a:ext cx="261900" cy="483300"/>
          </a:xfrm>
          <a:prstGeom prst="rect">
            <a:avLst/>
          </a:prstGeom>
        </p:spPr>
      </p:pic>
      <p:pic>
        <p:nvPicPr>
          <p:cNvPr id="2887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28" y="3397880"/>
            <a:ext cx="208789" cy="361135"/>
          </a:xfrm>
          <a:prstGeom prst="rect">
            <a:avLst/>
          </a:prstGeom>
        </p:spPr>
      </p:pic>
      <p:pic>
        <p:nvPicPr>
          <p:cNvPr id="2888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45" y="3283865"/>
            <a:ext cx="131855" cy="165074"/>
          </a:xfrm>
          <a:prstGeom prst="rect">
            <a:avLst/>
          </a:prstGeom>
        </p:spPr>
      </p:pic>
      <p:pic>
        <p:nvPicPr>
          <p:cNvPr id="2889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53" y="2991390"/>
            <a:ext cx="809325" cy="28575"/>
          </a:xfrm>
          <a:prstGeom prst="rect">
            <a:avLst/>
          </a:prstGeom>
        </p:spPr>
      </p:pic>
      <p:pic>
        <p:nvPicPr>
          <p:cNvPr id="2890" name="Image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03" y="2944192"/>
            <a:ext cx="158251" cy="122971"/>
          </a:xfrm>
          <a:prstGeom prst="rect">
            <a:avLst/>
          </a:prstGeom>
        </p:spPr>
      </p:pic>
      <p:pic>
        <p:nvPicPr>
          <p:cNvPr id="2891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37" y="1755131"/>
            <a:ext cx="383400" cy="511499"/>
          </a:xfrm>
          <a:prstGeom prst="rect">
            <a:avLst/>
          </a:prstGeom>
        </p:spPr>
      </p:pic>
      <p:pic>
        <p:nvPicPr>
          <p:cNvPr id="2892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78" y="1750365"/>
            <a:ext cx="392925" cy="521024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5916780" y="19557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a3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93" name="Image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37" y="1755131"/>
            <a:ext cx="383400" cy="511499"/>
          </a:xfrm>
          <a:prstGeom prst="rect">
            <a:avLst/>
          </a:prstGeom>
        </p:spPr>
      </p:pic>
      <p:pic>
        <p:nvPicPr>
          <p:cNvPr id="2894" name="Image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78" y="1750365"/>
            <a:ext cx="392925" cy="521024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6394981" y="1955748"/>
            <a:ext cx="17274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d2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95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37" y="2266628"/>
            <a:ext cx="229500" cy="483300"/>
          </a:xfrm>
          <a:prstGeom prst="rect">
            <a:avLst/>
          </a:prstGeom>
        </p:spPr>
      </p:pic>
      <p:pic>
        <p:nvPicPr>
          <p:cNvPr id="2896" name="Image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797" y="2407219"/>
            <a:ext cx="184531" cy="356999"/>
          </a:xfrm>
          <a:prstGeom prst="rect">
            <a:avLst/>
          </a:prstGeom>
        </p:spPr>
      </p:pic>
      <p:pic>
        <p:nvPicPr>
          <p:cNvPr id="2897" name="Image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69" y="2290076"/>
            <a:ext cx="126836" cy="165960"/>
          </a:xfrm>
          <a:prstGeom prst="rect">
            <a:avLst/>
          </a:prstGeom>
        </p:spPr>
      </p:pic>
      <p:pic>
        <p:nvPicPr>
          <p:cNvPr id="2898" name="Image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37" y="2266628"/>
            <a:ext cx="248700" cy="483300"/>
          </a:xfrm>
          <a:prstGeom prst="rect">
            <a:avLst/>
          </a:prstGeom>
        </p:spPr>
      </p:pic>
      <p:pic>
        <p:nvPicPr>
          <p:cNvPr id="2899" name="Image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50" y="2404793"/>
            <a:ext cx="198826" cy="359425"/>
          </a:xfrm>
          <a:prstGeom prst="rect">
            <a:avLst/>
          </a:prstGeom>
        </p:spPr>
      </p:pic>
      <p:pic>
        <p:nvPicPr>
          <p:cNvPr id="2900" name="Image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36" y="2289484"/>
            <a:ext cx="129877" cy="165476"/>
          </a:xfrm>
          <a:prstGeom prst="rect">
            <a:avLst/>
          </a:prstGeom>
        </p:spPr>
      </p:pic>
      <p:pic>
        <p:nvPicPr>
          <p:cNvPr id="2901" name="Image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78" y="2964975"/>
            <a:ext cx="80999" cy="81000"/>
          </a:xfrm>
          <a:prstGeom prst="rect">
            <a:avLst/>
          </a:prstGeom>
        </p:spPr>
      </p:pic>
      <p:pic>
        <p:nvPicPr>
          <p:cNvPr id="2902" name="Image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13" y="2960215"/>
            <a:ext cx="90524" cy="90525"/>
          </a:xfrm>
          <a:prstGeom prst="rect">
            <a:avLst/>
          </a:prstGeom>
        </p:spPr>
      </p:pic>
      <p:pic>
        <p:nvPicPr>
          <p:cNvPr id="2903" name="Image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49" y="2965175"/>
            <a:ext cx="81000" cy="81000"/>
          </a:xfrm>
          <a:prstGeom prst="rect">
            <a:avLst/>
          </a:prstGeom>
        </p:spPr>
      </p:pic>
      <p:pic>
        <p:nvPicPr>
          <p:cNvPr id="2904" name="Image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90" y="2960415"/>
            <a:ext cx="90525" cy="90525"/>
          </a:xfrm>
          <a:prstGeom prst="rect">
            <a:avLst/>
          </a:prstGeom>
        </p:spPr>
      </p:pic>
      <p:pic>
        <p:nvPicPr>
          <p:cNvPr id="2905" name="Image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00" y="3202475"/>
            <a:ext cx="3132900" cy="1423608"/>
          </a:xfrm>
          <a:prstGeom prst="rect">
            <a:avLst/>
          </a:prstGeom>
        </p:spPr>
      </p:pic>
      <p:pic>
        <p:nvPicPr>
          <p:cNvPr id="2906" name="Image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78" y="3192953"/>
            <a:ext cx="3070163" cy="1376789"/>
          </a:xfrm>
          <a:prstGeom prst="rect">
            <a:avLst/>
          </a:prstGeom>
        </p:spPr>
      </p:pic>
      <p:pic>
        <p:nvPicPr>
          <p:cNvPr id="2907" name="Image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07" y="4266304"/>
            <a:ext cx="102890" cy="101956"/>
          </a:xfrm>
          <a:prstGeom prst="rect">
            <a:avLst/>
          </a:prstGeom>
        </p:spPr>
      </p:pic>
      <p:pic>
        <p:nvPicPr>
          <p:cNvPr id="29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12" y="3744725"/>
            <a:ext cx="383400" cy="511500"/>
          </a:xfrm>
          <a:prstGeom prst="rect">
            <a:avLst/>
          </a:prstGeom>
        </p:spPr>
      </p:pic>
      <p:pic>
        <p:nvPicPr>
          <p:cNvPr id="2909" name="Image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53" y="3739965"/>
            <a:ext cx="392925" cy="5210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5898238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z2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910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15" y="3744725"/>
            <a:ext cx="383399" cy="511500"/>
          </a:xfrm>
          <a:prstGeom prst="rect">
            <a:avLst/>
          </a:prstGeom>
        </p:spPr>
      </p:pic>
      <p:pic>
        <p:nvPicPr>
          <p:cNvPr id="2911" name="Image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50" y="3739965"/>
            <a:ext cx="392924" cy="5210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37238" y="3945346"/>
            <a:ext cx="16472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912" name="Image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12" y="3687575"/>
            <a:ext cx="1086900" cy="625800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3520108" y="3814549"/>
            <a:ext cx="76463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3460888" y="4024100"/>
            <a:ext cx="89075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features: 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91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75" y="1196900"/>
            <a:ext cx="1521300" cy="534900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4906701" y="1323875"/>
            <a:ext cx="91300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Distribution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4916504" y="1533425"/>
            <a:ext cx="88934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over vocab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914" name="Image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7925"/>
            <a:ext cx="1974600" cy="534900"/>
          </a:xfrm>
          <a:prstGeom prst="rect">
            <a:avLst/>
          </a:prstGeom>
        </p:spPr>
      </p:pic>
      <p:sp>
        <p:nvSpPr>
          <p:cNvPr id="36" name="text 1"/>
          <p:cNvSpPr txBox="1"/>
          <p:nvPr/>
        </p:nvSpPr>
        <p:spPr>
          <a:xfrm>
            <a:off x="85729" y="4397221"/>
            <a:ext cx="1787669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Xu et al, “Show, Attend and Tell: Neural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5725" y="4540097"/>
            <a:ext cx="1705082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Image Caption Generation with Visual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85728" y="4682972"/>
            <a:ext cx="986617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Attention”, ICML 2015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915" name="Image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>
            <a:off x="311828" y="556147"/>
            <a:ext cx="544546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 with Attention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144" name="Rectangle 143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85</a:t>
            </a:fld>
            <a:endParaRPr lang="de-DE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2" name="Footer Placeholder 4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29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9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9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9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9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9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50" y="1921490"/>
            <a:ext cx="8546476" cy="1872025"/>
          </a:xfrm>
          <a:prstGeom prst="rect">
            <a:avLst/>
          </a:prstGeom>
        </p:spPr>
      </p:pic>
      <p:pic>
        <p:nvPicPr>
          <p:cNvPr id="29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50" y="1921487"/>
            <a:ext cx="8546476" cy="1872024"/>
          </a:xfrm>
          <a:prstGeom prst="rect">
            <a:avLst/>
          </a:prstGeom>
        </p:spPr>
      </p:pic>
      <p:pic>
        <p:nvPicPr>
          <p:cNvPr id="292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" y="1769075"/>
            <a:ext cx="1234800" cy="393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99076" y="1896049"/>
            <a:ext cx="107452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Soft attention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92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" y="3104700"/>
            <a:ext cx="1319700" cy="625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22044" y="3231675"/>
            <a:ext cx="114345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Hard attention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93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11828" y="556147"/>
            <a:ext cx="544546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 with Attention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93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0000"/>
            <a:ext cx="8499900" cy="3936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85725" y="4669297"/>
            <a:ext cx="4565352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Xu et al, “Show, Attend, and Tell: Neural Image Caption Generation with Visual Attention”, ICML 2015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5727" y="4787231"/>
            <a:ext cx="6337312" cy="87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71" spc="11" dirty="0">
                <a:latin typeface="Arial"/>
                <a:cs typeface="Arial"/>
              </a:rPr>
              <a:t>Figure copyright Kelvin Xu, Jimmy Lei Ba, Jamie Kiros, Kyunghyun Cho, Aaron Courville, Ruslan Salakhutdinov, Richard S. Zemel, and Yoshua Benchio, 2015. Reproduced with permission.</a:t>
            </a:r>
            <a:endParaRPr sz="5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-76200" y="492277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-76200" y="492277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-45782" y="4878792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86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9388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9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9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9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9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9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86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1828" y="556147"/>
            <a:ext cx="544546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Image Captioning with Attention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9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90" y="1481763"/>
            <a:ext cx="6468225" cy="2751474"/>
          </a:xfrm>
          <a:prstGeom prst="rect">
            <a:avLst/>
          </a:prstGeom>
        </p:spPr>
      </p:pic>
      <p:pic>
        <p:nvPicPr>
          <p:cNvPr id="294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90" y="1481766"/>
            <a:ext cx="6468225" cy="2751475"/>
          </a:xfrm>
          <a:prstGeom prst="rect">
            <a:avLst/>
          </a:prstGeom>
        </p:spPr>
      </p:pic>
      <p:pic>
        <p:nvPicPr>
          <p:cNvPr id="294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0000"/>
            <a:ext cx="8499900" cy="3936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5725" y="4669297"/>
            <a:ext cx="4565352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Xu et al, “Show, Attend, and Tell: Neural Image Caption Generation with Visual Attention”, ICML 2015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5727" y="4787231"/>
            <a:ext cx="6337312" cy="87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71" spc="11" dirty="0">
                <a:latin typeface="Arial"/>
                <a:cs typeface="Arial"/>
              </a:rPr>
              <a:t>Figure copyright Kelvin Xu, Jimmy Lei Ba, Jamie Kiros, Kyunghyun Cho, Aaron Courville, Ruslan Salakhutdinov, Richard S. Zemel, and Yoshua Benchio, 2015. Reproduced with permission.</a:t>
            </a:r>
            <a:endParaRPr sz="50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26811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9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9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9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9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9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87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7636800" cy="595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1829" y="556147"/>
            <a:ext cx="459651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Visual Question Answering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9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2" y="1195597"/>
            <a:ext cx="7636801" cy="2998104"/>
          </a:xfrm>
          <a:prstGeom prst="rect">
            <a:avLst/>
          </a:prstGeom>
        </p:spPr>
      </p:pic>
      <p:pic>
        <p:nvPicPr>
          <p:cNvPr id="295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9" y="1195596"/>
            <a:ext cx="7636800" cy="2998104"/>
          </a:xfrm>
          <a:prstGeom prst="rect">
            <a:avLst/>
          </a:prstGeom>
        </p:spPr>
      </p:pic>
      <p:pic>
        <p:nvPicPr>
          <p:cNvPr id="29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1475"/>
            <a:ext cx="3826800" cy="4914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5725" y="4520772"/>
            <a:ext cx="2754024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Agrawal et al, “VQA: Visual Question Answering”, ICCV 2015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5727" y="4644597"/>
            <a:ext cx="3482300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Zhu et al, “Visual 7W: Grounded Question Answering in Images”, CVPR 2016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5727" y="4762531"/>
            <a:ext cx="2765822" cy="87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71" spc="11" dirty="0">
                <a:latin typeface="Arial"/>
                <a:cs typeface="Arial"/>
              </a:rPr>
              <a:t>Figure from Zhu et al, copyright IEEE 2016. Reproduced for educational purposes.</a:t>
            </a:r>
            <a:endParaRPr sz="50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88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9099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96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96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96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9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9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88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7625"/>
            <a:ext cx="3826800" cy="38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5727" y="4626921"/>
            <a:ext cx="3482300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Zhu et al, “Visual 7W: Grounded Question Answering in Images”, CVPR 2016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5728" y="4744856"/>
            <a:ext cx="2804101" cy="87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571" spc="11" dirty="0">
                <a:latin typeface="Arial"/>
                <a:cs typeface="Arial"/>
              </a:rPr>
              <a:t>Figures from Zhu et al, copyright IEEE 2016. Reproduced for educational purposes.</a:t>
            </a:r>
            <a:endParaRPr sz="500">
              <a:latin typeface="Arial"/>
              <a:cs typeface="Arial"/>
            </a:endParaRPr>
          </a:p>
        </p:txBody>
      </p:sp>
      <p:pic>
        <p:nvPicPr>
          <p:cNvPr id="29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0" y="846640"/>
            <a:ext cx="4717132" cy="3670975"/>
          </a:xfrm>
          <a:prstGeom prst="rect">
            <a:avLst/>
          </a:prstGeom>
        </p:spPr>
      </p:pic>
      <p:pic>
        <p:nvPicPr>
          <p:cNvPr id="29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0" y="846640"/>
            <a:ext cx="4717132" cy="3670975"/>
          </a:xfrm>
          <a:prstGeom prst="rect">
            <a:avLst/>
          </a:prstGeom>
        </p:spPr>
      </p:pic>
      <p:pic>
        <p:nvPicPr>
          <p:cNvPr id="29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03" y="940703"/>
            <a:ext cx="2101699" cy="1956725"/>
          </a:xfrm>
          <a:prstGeom prst="rect">
            <a:avLst/>
          </a:prstGeom>
        </p:spPr>
      </p:pic>
      <p:pic>
        <p:nvPicPr>
          <p:cNvPr id="2974" name="Imag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03" y="940703"/>
            <a:ext cx="4251949" cy="1956725"/>
          </a:xfrm>
          <a:prstGeom prst="rect">
            <a:avLst/>
          </a:prstGeom>
        </p:spPr>
      </p:pic>
      <p:pic>
        <p:nvPicPr>
          <p:cNvPr id="29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34" y="2947527"/>
            <a:ext cx="2060249" cy="1956725"/>
          </a:xfrm>
          <a:prstGeom prst="rect">
            <a:avLst/>
          </a:prstGeom>
        </p:spPr>
      </p:pic>
      <p:pic>
        <p:nvPicPr>
          <p:cNvPr id="2976" name="Imag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41" y="2947527"/>
            <a:ext cx="4251941" cy="1956725"/>
          </a:xfrm>
          <a:prstGeom prst="rect">
            <a:avLst/>
          </a:prstGeom>
        </p:spPr>
      </p:pic>
      <p:pic>
        <p:nvPicPr>
          <p:cNvPr id="29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8698800" cy="595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11827" y="556147"/>
            <a:ext cx="8258158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Visual Question Answering: RNNs with Attention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30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388" y="266700"/>
            <a:ext cx="3935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pc="11" dirty="0">
                <a:latin typeface="Arial"/>
                <a:cs typeface="Arial"/>
              </a:rPr>
              <a:t>Recurrent Neural Networks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1BD77-4D05-40B8-B79B-44E7DE09C6C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8460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29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9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9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29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29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89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8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03" y="4586712"/>
            <a:ext cx="2593350" cy="19050"/>
          </a:xfrm>
          <a:prstGeom prst="rect">
            <a:avLst/>
          </a:prstGeom>
        </p:spPr>
      </p:pic>
      <p:pic>
        <p:nvPicPr>
          <p:cNvPr id="298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03" y="4555250"/>
            <a:ext cx="105500" cy="81981"/>
          </a:xfrm>
          <a:prstGeom prst="rect">
            <a:avLst/>
          </a:prstGeom>
        </p:spPr>
      </p:pic>
      <p:pic>
        <p:nvPicPr>
          <p:cNvPr id="29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00" y="4561150"/>
            <a:ext cx="786300" cy="322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198628" y="4688125"/>
            <a:ext cx="34387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9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077" y="489157"/>
            <a:ext cx="19050" cy="4024350"/>
          </a:xfrm>
          <a:prstGeom prst="rect">
            <a:avLst/>
          </a:prstGeom>
        </p:spPr>
      </p:pic>
      <p:pic>
        <p:nvPicPr>
          <p:cNvPr id="29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15" y="402707"/>
            <a:ext cx="81981" cy="105500"/>
          </a:xfrm>
          <a:prstGeom prst="rect">
            <a:avLst/>
          </a:prstGeom>
        </p:spPr>
      </p:pic>
      <p:pic>
        <p:nvPicPr>
          <p:cNvPr id="29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3" y="3853375"/>
            <a:ext cx="659400" cy="748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264529" y="3980349"/>
            <a:ext cx="45429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depth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99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7" y="951547"/>
            <a:ext cx="2226530" cy="650831"/>
          </a:xfrm>
          <a:prstGeom prst="rect">
            <a:avLst/>
          </a:prstGeom>
        </p:spPr>
      </p:pic>
      <p:pic>
        <p:nvPicPr>
          <p:cNvPr id="299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7" y="951547"/>
            <a:ext cx="2226530" cy="650831"/>
          </a:xfrm>
          <a:prstGeom prst="rect">
            <a:avLst/>
          </a:prstGeom>
        </p:spPr>
      </p:pic>
      <p:pic>
        <p:nvPicPr>
          <p:cNvPr id="299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5" y="285750"/>
            <a:ext cx="3847800" cy="4902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11301" y="442190"/>
            <a:ext cx="2247731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Multilayer RNNs</a:t>
            </a:r>
            <a:endParaRPr>
              <a:latin typeface="Arial"/>
              <a:cs typeface="Arial"/>
            </a:endParaRPr>
          </a:p>
        </p:txBody>
      </p:sp>
      <p:pic>
        <p:nvPicPr>
          <p:cNvPr id="299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9" y="1687081"/>
            <a:ext cx="659395" cy="256907"/>
          </a:xfrm>
          <a:prstGeom prst="rect">
            <a:avLst/>
          </a:prstGeom>
        </p:spPr>
      </p:pic>
      <p:pic>
        <p:nvPicPr>
          <p:cNvPr id="299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9" y="1687081"/>
            <a:ext cx="659395" cy="256907"/>
          </a:xfrm>
          <a:prstGeom prst="rect">
            <a:avLst/>
          </a:prstGeom>
        </p:spPr>
      </p:pic>
      <p:pic>
        <p:nvPicPr>
          <p:cNvPr id="299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07" y="951544"/>
            <a:ext cx="2007900" cy="731100"/>
          </a:xfrm>
          <a:prstGeom prst="rect">
            <a:avLst/>
          </a:prstGeom>
        </p:spPr>
      </p:pic>
      <p:pic>
        <p:nvPicPr>
          <p:cNvPr id="300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2" y="942019"/>
            <a:ext cx="2026950" cy="750150"/>
          </a:xfrm>
          <a:prstGeom prst="rect">
            <a:avLst/>
          </a:prstGeom>
        </p:spPr>
      </p:pic>
      <p:pic>
        <p:nvPicPr>
          <p:cNvPr id="300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84" y="1704205"/>
            <a:ext cx="325416" cy="222652"/>
          </a:xfrm>
          <a:prstGeom prst="rect">
            <a:avLst/>
          </a:prstGeom>
        </p:spPr>
      </p:pic>
      <p:pic>
        <p:nvPicPr>
          <p:cNvPr id="300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84" y="1704205"/>
            <a:ext cx="325416" cy="222652"/>
          </a:xfrm>
          <a:prstGeom prst="rect">
            <a:avLst/>
          </a:prstGeom>
        </p:spPr>
      </p:pic>
      <p:pic>
        <p:nvPicPr>
          <p:cNvPr id="300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64" y="1687081"/>
            <a:ext cx="753594" cy="256907"/>
          </a:xfrm>
          <a:prstGeom prst="rect">
            <a:avLst/>
          </a:prstGeom>
        </p:spPr>
      </p:pic>
      <p:pic>
        <p:nvPicPr>
          <p:cNvPr id="300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64" y="1687081"/>
            <a:ext cx="753594" cy="256907"/>
          </a:xfrm>
          <a:prstGeom prst="rect">
            <a:avLst/>
          </a:prstGeom>
        </p:spPr>
      </p:pic>
      <p:pic>
        <p:nvPicPr>
          <p:cNvPr id="300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0" y="2080637"/>
            <a:ext cx="2379600" cy="5454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09677" y="2237078"/>
            <a:ext cx="91275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LSTM:</a:t>
            </a:r>
            <a:endParaRPr>
              <a:latin typeface="Arial"/>
              <a:cs typeface="Arial"/>
            </a:endParaRPr>
          </a:p>
        </p:txBody>
      </p:sp>
      <p:pic>
        <p:nvPicPr>
          <p:cNvPr id="300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62" y="2359337"/>
            <a:ext cx="361950" cy="247650"/>
          </a:xfrm>
          <a:prstGeom prst="rect">
            <a:avLst/>
          </a:prstGeom>
        </p:spPr>
      </p:pic>
      <p:pic>
        <p:nvPicPr>
          <p:cNvPr id="300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62" y="2359337"/>
            <a:ext cx="361950" cy="247650"/>
          </a:xfrm>
          <a:prstGeom prst="rect">
            <a:avLst/>
          </a:prstGeom>
        </p:spPr>
      </p:pic>
      <p:pic>
        <p:nvPicPr>
          <p:cNvPr id="300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12" y="2359350"/>
            <a:ext cx="942974" cy="266700"/>
          </a:xfrm>
          <a:prstGeom prst="rect">
            <a:avLst/>
          </a:prstGeom>
        </p:spPr>
      </p:pic>
      <p:pic>
        <p:nvPicPr>
          <p:cNvPr id="300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15" y="2359350"/>
            <a:ext cx="942975" cy="266700"/>
          </a:xfrm>
          <a:prstGeom prst="rect">
            <a:avLst/>
          </a:prstGeom>
        </p:spPr>
      </p:pic>
      <p:pic>
        <p:nvPicPr>
          <p:cNvPr id="301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425"/>
            <a:ext cx="4266800" cy="19050"/>
          </a:xfrm>
          <a:prstGeom prst="rect">
            <a:avLst/>
          </a:prstGeom>
        </p:spPr>
      </p:pic>
      <p:pic>
        <p:nvPicPr>
          <p:cNvPr id="301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5" y="2677100"/>
            <a:ext cx="2933700" cy="1143000"/>
          </a:xfrm>
          <a:prstGeom prst="rect">
            <a:avLst/>
          </a:prstGeom>
        </p:spPr>
      </p:pic>
      <p:pic>
        <p:nvPicPr>
          <p:cNvPr id="301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5" y="2677103"/>
            <a:ext cx="2933700" cy="1142999"/>
          </a:xfrm>
          <a:prstGeom prst="rect">
            <a:avLst/>
          </a:prstGeom>
        </p:spPr>
      </p:pic>
      <p:pic>
        <p:nvPicPr>
          <p:cNvPr id="301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7" y="3828028"/>
            <a:ext cx="2181225" cy="733425"/>
          </a:xfrm>
          <a:prstGeom prst="rect">
            <a:avLst/>
          </a:prstGeom>
        </p:spPr>
      </p:pic>
      <p:pic>
        <p:nvPicPr>
          <p:cNvPr id="301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7" y="3828028"/>
            <a:ext cx="2181225" cy="733425"/>
          </a:xfrm>
          <a:prstGeom prst="rect">
            <a:avLst/>
          </a:prstGeom>
        </p:spPr>
      </p:pic>
      <p:pic>
        <p:nvPicPr>
          <p:cNvPr id="301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0" y="2681350"/>
            <a:ext cx="3078300" cy="1880100"/>
          </a:xfrm>
          <a:prstGeom prst="rect">
            <a:avLst/>
          </a:prstGeom>
        </p:spPr>
      </p:pic>
      <p:pic>
        <p:nvPicPr>
          <p:cNvPr id="301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5" y="2671825"/>
            <a:ext cx="3097350" cy="1899150"/>
          </a:xfrm>
          <a:prstGeom prst="rect">
            <a:avLst/>
          </a:prstGeom>
        </p:spPr>
      </p:pic>
      <p:pic>
        <p:nvPicPr>
          <p:cNvPr id="3017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92" y="361662"/>
            <a:ext cx="2951416" cy="412798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90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367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0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0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0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0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0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0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0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0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0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5" y="1989037"/>
            <a:ext cx="2102700" cy="1484400"/>
          </a:xfrm>
          <a:prstGeom prst="rect">
            <a:avLst/>
          </a:prstGeom>
        </p:spPr>
      </p:pic>
      <p:pic>
        <p:nvPicPr>
          <p:cNvPr id="30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5" y="1984278"/>
            <a:ext cx="2112225" cy="1493925"/>
          </a:xfrm>
          <a:prstGeom prst="rect">
            <a:avLst/>
          </a:prstGeom>
        </p:spPr>
      </p:pic>
      <p:pic>
        <p:nvPicPr>
          <p:cNvPr id="30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0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8" y="2658512"/>
            <a:ext cx="667499" cy="709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5230" y="2903153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34745" y="3091420"/>
            <a:ext cx="24468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0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25" y="3473362"/>
            <a:ext cx="667500" cy="709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972758" y="3718002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125158" y="3906268"/>
            <a:ext cx="591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03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8" y="2030112"/>
            <a:ext cx="667499" cy="7098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244584" y="2274753"/>
            <a:ext cx="29155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pic>
        <p:nvPicPr>
          <p:cNvPr id="303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75" y="2231412"/>
            <a:ext cx="307200" cy="307200"/>
          </a:xfrm>
          <a:prstGeom prst="rect">
            <a:avLst/>
          </a:prstGeom>
        </p:spPr>
      </p:pic>
      <p:pic>
        <p:nvPicPr>
          <p:cNvPr id="303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15" y="2226653"/>
            <a:ext cx="316725" cy="316725"/>
          </a:xfrm>
          <a:prstGeom prst="rect">
            <a:avLst/>
          </a:prstGeom>
        </p:spPr>
      </p:pic>
      <p:pic>
        <p:nvPicPr>
          <p:cNvPr id="303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69" y="2808768"/>
            <a:ext cx="667499" cy="3561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869644" y="2935744"/>
            <a:ext cx="42543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03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50" y="3223237"/>
            <a:ext cx="19050" cy="467250"/>
          </a:xfrm>
          <a:prstGeom prst="rect">
            <a:avLst/>
          </a:prstGeom>
        </p:spPr>
      </p:pic>
      <p:pic>
        <p:nvPicPr>
          <p:cNvPr id="303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84" y="3136786"/>
            <a:ext cx="81980" cy="105500"/>
          </a:xfrm>
          <a:prstGeom prst="rect">
            <a:avLst/>
          </a:prstGeom>
        </p:spPr>
      </p:pic>
      <p:pic>
        <p:nvPicPr>
          <p:cNvPr id="303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1" y="2977293"/>
            <a:ext cx="954450" cy="19050"/>
          </a:xfrm>
          <a:prstGeom prst="rect">
            <a:avLst/>
          </a:prstGeom>
        </p:spPr>
      </p:pic>
      <p:pic>
        <p:nvPicPr>
          <p:cNvPr id="303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41" y="2945831"/>
            <a:ext cx="105500" cy="81981"/>
          </a:xfrm>
          <a:prstGeom prst="rect">
            <a:avLst/>
          </a:prstGeom>
        </p:spPr>
      </p:pic>
      <p:pic>
        <p:nvPicPr>
          <p:cNvPr id="304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4" y="2538612"/>
            <a:ext cx="2100" cy="352200"/>
          </a:xfrm>
          <a:prstGeom prst="rect">
            <a:avLst/>
          </a:prstGeom>
        </p:spPr>
      </p:pic>
      <p:pic>
        <p:nvPicPr>
          <p:cNvPr id="304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99" y="2643385"/>
            <a:ext cx="20468" cy="256952"/>
          </a:xfrm>
          <a:prstGeom prst="rect">
            <a:avLst/>
          </a:prstGeom>
        </p:spPr>
      </p:pic>
      <p:pic>
        <p:nvPicPr>
          <p:cNvPr id="304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56" y="2556936"/>
            <a:ext cx="81979" cy="105686"/>
          </a:xfrm>
          <a:prstGeom prst="rect">
            <a:avLst/>
          </a:prstGeom>
        </p:spPr>
      </p:pic>
      <p:pic>
        <p:nvPicPr>
          <p:cNvPr id="30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96" y="2375487"/>
            <a:ext cx="247949" cy="19050"/>
          </a:xfrm>
          <a:prstGeom prst="rect">
            <a:avLst/>
          </a:prstGeom>
        </p:spPr>
      </p:pic>
      <p:pic>
        <p:nvPicPr>
          <p:cNvPr id="304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93" y="2344025"/>
            <a:ext cx="105500" cy="81981"/>
          </a:xfrm>
          <a:prstGeom prst="rect">
            <a:avLst/>
          </a:prstGeom>
        </p:spPr>
      </p:pic>
      <p:pic>
        <p:nvPicPr>
          <p:cNvPr id="304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75" y="2206962"/>
            <a:ext cx="548700" cy="3561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694503" y="2333937"/>
            <a:ext cx="35349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04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025" y="2658512"/>
            <a:ext cx="548700" cy="7098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3637398" y="2903153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806916" y="3091420"/>
            <a:ext cx="591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04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43" y="2375487"/>
            <a:ext cx="247950" cy="19050"/>
          </a:xfrm>
          <a:prstGeom prst="rect">
            <a:avLst/>
          </a:prstGeom>
        </p:spPr>
      </p:pic>
      <p:pic>
        <p:nvPicPr>
          <p:cNvPr id="304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46" y="2344025"/>
            <a:ext cx="105501" cy="81981"/>
          </a:xfrm>
          <a:prstGeom prst="rect">
            <a:avLst/>
          </a:prstGeom>
        </p:spPr>
      </p:pic>
      <p:pic>
        <p:nvPicPr>
          <p:cNvPr id="304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25" y="2563062"/>
            <a:ext cx="592800" cy="450300"/>
          </a:xfrm>
          <a:prstGeom prst="rect">
            <a:avLst/>
          </a:prstGeom>
        </p:spPr>
      </p:pic>
      <p:pic>
        <p:nvPicPr>
          <p:cNvPr id="305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00" y="2553537"/>
            <a:ext cx="497550" cy="469350"/>
          </a:xfrm>
          <a:prstGeom prst="rect">
            <a:avLst/>
          </a:prstGeom>
        </p:spPr>
      </p:pic>
      <p:pic>
        <p:nvPicPr>
          <p:cNvPr id="305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00" y="2972375"/>
            <a:ext cx="105500" cy="81981"/>
          </a:xfrm>
          <a:prstGeom prst="rect">
            <a:avLst/>
          </a:prstGeom>
        </p:spPr>
      </p:pic>
      <p:pic>
        <p:nvPicPr>
          <p:cNvPr id="305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55" y="2019023"/>
            <a:ext cx="4061901" cy="1935600"/>
          </a:xfrm>
          <a:prstGeom prst="rect">
            <a:avLst/>
          </a:prstGeom>
        </p:spPr>
      </p:pic>
      <p:pic>
        <p:nvPicPr>
          <p:cNvPr id="305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55" y="2019023"/>
            <a:ext cx="4061901" cy="1935600"/>
          </a:xfrm>
          <a:prstGeom prst="rect">
            <a:avLst/>
          </a:prstGeom>
        </p:spPr>
      </p:pic>
      <p:pic>
        <p:nvPicPr>
          <p:cNvPr id="305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8698800" cy="5958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11826" y="556147"/>
            <a:ext cx="4596130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Vanilla RNN Gradient Flow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05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75" y="459600"/>
            <a:ext cx="3337800" cy="6837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781904" y="568897"/>
            <a:ext cx="312880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Bengio et al, “Learning long-term dependencies with gradient descent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781904" y="692721"/>
            <a:ext cx="256185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is difficult”, IEEE Transactions on Neural Networks, 1994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781900" y="816547"/>
            <a:ext cx="3135858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Pascanu et al, “On the difficulty of training recurrent neural networks”,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781900" y="940375"/>
            <a:ext cx="517642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800" spc="11" dirty="0">
                <a:latin typeface="Arial"/>
                <a:cs typeface="Arial"/>
              </a:rPr>
              <a:t>ICML 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525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0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0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0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0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06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06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06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0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0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5" y="1989037"/>
            <a:ext cx="2102700" cy="1484400"/>
          </a:xfrm>
          <a:prstGeom prst="rect">
            <a:avLst/>
          </a:prstGeom>
        </p:spPr>
      </p:pic>
      <p:pic>
        <p:nvPicPr>
          <p:cNvPr id="30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5" y="1984278"/>
            <a:ext cx="2112225" cy="1493925"/>
          </a:xfrm>
          <a:prstGeom prst="rect">
            <a:avLst/>
          </a:prstGeom>
        </p:spPr>
      </p:pic>
      <p:pic>
        <p:nvPicPr>
          <p:cNvPr id="30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91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0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8" y="2658512"/>
            <a:ext cx="667499" cy="709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5230" y="2903153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34745" y="3091420"/>
            <a:ext cx="24468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0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25" y="3473362"/>
            <a:ext cx="667500" cy="709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972758" y="3718002"/>
            <a:ext cx="15529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125158" y="3906268"/>
            <a:ext cx="591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07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8" y="2030112"/>
            <a:ext cx="667499" cy="7098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244584" y="2274753"/>
            <a:ext cx="29155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pic>
        <p:nvPicPr>
          <p:cNvPr id="307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75" y="2231412"/>
            <a:ext cx="307200" cy="307200"/>
          </a:xfrm>
          <a:prstGeom prst="rect">
            <a:avLst/>
          </a:prstGeom>
        </p:spPr>
      </p:pic>
      <p:pic>
        <p:nvPicPr>
          <p:cNvPr id="307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15" y="2226653"/>
            <a:ext cx="316725" cy="316725"/>
          </a:xfrm>
          <a:prstGeom prst="rect">
            <a:avLst/>
          </a:prstGeom>
        </p:spPr>
      </p:pic>
      <p:pic>
        <p:nvPicPr>
          <p:cNvPr id="307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69" y="2808768"/>
            <a:ext cx="667499" cy="3561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869644" y="2935744"/>
            <a:ext cx="42543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07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50" y="3223237"/>
            <a:ext cx="19050" cy="467250"/>
          </a:xfrm>
          <a:prstGeom prst="rect">
            <a:avLst/>
          </a:prstGeom>
        </p:spPr>
      </p:pic>
      <p:pic>
        <p:nvPicPr>
          <p:cNvPr id="307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84" y="3136786"/>
            <a:ext cx="81980" cy="105500"/>
          </a:xfrm>
          <a:prstGeom prst="rect">
            <a:avLst/>
          </a:prstGeom>
        </p:spPr>
      </p:pic>
      <p:pic>
        <p:nvPicPr>
          <p:cNvPr id="307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1" y="2977293"/>
            <a:ext cx="954450" cy="19050"/>
          </a:xfrm>
          <a:prstGeom prst="rect">
            <a:avLst/>
          </a:prstGeom>
        </p:spPr>
      </p:pic>
      <p:pic>
        <p:nvPicPr>
          <p:cNvPr id="307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41" y="2945831"/>
            <a:ext cx="105500" cy="81981"/>
          </a:xfrm>
          <a:prstGeom prst="rect">
            <a:avLst/>
          </a:prstGeom>
        </p:spPr>
      </p:pic>
      <p:pic>
        <p:nvPicPr>
          <p:cNvPr id="307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4" y="2538612"/>
            <a:ext cx="2100" cy="352200"/>
          </a:xfrm>
          <a:prstGeom prst="rect">
            <a:avLst/>
          </a:prstGeom>
        </p:spPr>
      </p:pic>
      <p:pic>
        <p:nvPicPr>
          <p:cNvPr id="307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99" y="2643385"/>
            <a:ext cx="20468" cy="256952"/>
          </a:xfrm>
          <a:prstGeom prst="rect">
            <a:avLst/>
          </a:prstGeom>
        </p:spPr>
      </p:pic>
      <p:pic>
        <p:nvPicPr>
          <p:cNvPr id="308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56" y="2556936"/>
            <a:ext cx="81979" cy="105686"/>
          </a:xfrm>
          <a:prstGeom prst="rect">
            <a:avLst/>
          </a:prstGeom>
        </p:spPr>
      </p:pic>
      <p:pic>
        <p:nvPicPr>
          <p:cNvPr id="308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96" y="2375487"/>
            <a:ext cx="247949" cy="19050"/>
          </a:xfrm>
          <a:prstGeom prst="rect">
            <a:avLst/>
          </a:prstGeom>
        </p:spPr>
      </p:pic>
      <p:pic>
        <p:nvPicPr>
          <p:cNvPr id="308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93" y="2344025"/>
            <a:ext cx="105500" cy="81981"/>
          </a:xfrm>
          <a:prstGeom prst="rect">
            <a:avLst/>
          </a:prstGeom>
        </p:spPr>
      </p:pic>
      <p:pic>
        <p:nvPicPr>
          <p:cNvPr id="308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75" y="2206962"/>
            <a:ext cx="548700" cy="3561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694503" y="2333937"/>
            <a:ext cx="35349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08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025" y="2658512"/>
            <a:ext cx="548700" cy="7098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3637398" y="2903153"/>
            <a:ext cx="172932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806916" y="3091420"/>
            <a:ext cx="591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08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43" y="2375487"/>
            <a:ext cx="247950" cy="19050"/>
          </a:xfrm>
          <a:prstGeom prst="rect">
            <a:avLst/>
          </a:prstGeom>
        </p:spPr>
      </p:pic>
      <p:pic>
        <p:nvPicPr>
          <p:cNvPr id="308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46" y="2344025"/>
            <a:ext cx="105501" cy="81981"/>
          </a:xfrm>
          <a:prstGeom prst="rect">
            <a:avLst/>
          </a:prstGeom>
        </p:spPr>
      </p:pic>
      <p:pic>
        <p:nvPicPr>
          <p:cNvPr id="308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25" y="2563062"/>
            <a:ext cx="592800" cy="450300"/>
          </a:xfrm>
          <a:prstGeom prst="rect">
            <a:avLst/>
          </a:prstGeom>
        </p:spPr>
      </p:pic>
      <p:pic>
        <p:nvPicPr>
          <p:cNvPr id="308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00" y="2553537"/>
            <a:ext cx="497550" cy="469350"/>
          </a:xfrm>
          <a:prstGeom prst="rect">
            <a:avLst/>
          </a:prstGeom>
        </p:spPr>
      </p:pic>
      <p:pic>
        <p:nvPicPr>
          <p:cNvPr id="308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00" y="2972375"/>
            <a:ext cx="105500" cy="81981"/>
          </a:xfrm>
          <a:prstGeom prst="rect">
            <a:avLst/>
          </a:prstGeom>
        </p:spPr>
      </p:pic>
      <p:pic>
        <p:nvPicPr>
          <p:cNvPr id="309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55" y="2019023"/>
            <a:ext cx="4061901" cy="1935600"/>
          </a:xfrm>
          <a:prstGeom prst="rect">
            <a:avLst/>
          </a:prstGeom>
        </p:spPr>
      </p:pic>
      <p:pic>
        <p:nvPicPr>
          <p:cNvPr id="309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55" y="2019023"/>
            <a:ext cx="4061901" cy="1935600"/>
          </a:xfrm>
          <a:prstGeom prst="rect">
            <a:avLst/>
          </a:prstGeom>
        </p:spPr>
      </p:pic>
      <p:pic>
        <p:nvPicPr>
          <p:cNvPr id="309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8698800" cy="5958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11826" y="556147"/>
            <a:ext cx="4596130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Vanilla RNN Gradient Flow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09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00" y="2538625"/>
            <a:ext cx="739800" cy="579600"/>
          </a:xfrm>
          <a:prstGeom prst="rect">
            <a:avLst/>
          </a:prstGeom>
        </p:spPr>
      </p:pic>
      <p:pic>
        <p:nvPicPr>
          <p:cNvPr id="309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75" y="2643400"/>
            <a:ext cx="758850" cy="484350"/>
          </a:xfrm>
          <a:prstGeom prst="rect">
            <a:avLst/>
          </a:prstGeom>
        </p:spPr>
      </p:pic>
      <p:pic>
        <p:nvPicPr>
          <p:cNvPr id="309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109" y="2556949"/>
            <a:ext cx="81980" cy="105500"/>
          </a:xfrm>
          <a:prstGeom prst="rect">
            <a:avLst/>
          </a:prstGeom>
        </p:spPr>
      </p:pic>
      <p:pic>
        <p:nvPicPr>
          <p:cNvPr id="3096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50" y="2411125"/>
            <a:ext cx="127500" cy="127500"/>
          </a:xfrm>
          <a:prstGeom prst="rect">
            <a:avLst/>
          </a:prstGeom>
        </p:spPr>
      </p:pic>
      <p:pic>
        <p:nvPicPr>
          <p:cNvPr id="309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145" y="2482721"/>
            <a:ext cx="268050" cy="19050"/>
          </a:xfrm>
          <a:prstGeom prst="rect">
            <a:avLst/>
          </a:prstGeom>
        </p:spPr>
      </p:pic>
      <p:pic>
        <p:nvPicPr>
          <p:cNvPr id="3098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94" y="2451256"/>
            <a:ext cx="105500" cy="81980"/>
          </a:xfrm>
          <a:prstGeom prst="rect">
            <a:avLst/>
          </a:prstGeom>
        </p:spPr>
      </p:pic>
      <p:pic>
        <p:nvPicPr>
          <p:cNvPr id="3099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50" y="2551600"/>
            <a:ext cx="19050" cy="211950"/>
          </a:xfrm>
          <a:prstGeom prst="rect">
            <a:avLst/>
          </a:prstGeom>
        </p:spPr>
      </p:pic>
      <p:pic>
        <p:nvPicPr>
          <p:cNvPr id="3100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4" y="2744500"/>
            <a:ext cx="81980" cy="105500"/>
          </a:xfrm>
          <a:prstGeom prst="rect">
            <a:avLst/>
          </a:prstGeom>
        </p:spPr>
      </p:pic>
      <p:pic>
        <p:nvPicPr>
          <p:cNvPr id="3101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5" y="3108950"/>
            <a:ext cx="825450" cy="19050"/>
          </a:xfrm>
          <a:prstGeom prst="rect">
            <a:avLst/>
          </a:prstGeom>
        </p:spPr>
      </p:pic>
      <p:pic>
        <p:nvPicPr>
          <p:cNvPr id="3102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24" y="3077484"/>
            <a:ext cx="105500" cy="81980"/>
          </a:xfrm>
          <a:prstGeom prst="rect">
            <a:avLst/>
          </a:prstGeom>
        </p:spPr>
      </p:pic>
      <p:pic>
        <p:nvPicPr>
          <p:cNvPr id="3103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75" y="1066137"/>
            <a:ext cx="2220900" cy="8346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081302" y="1193113"/>
            <a:ext cx="198169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solidFill>
                  <a:srgbClr val="FF0000"/>
                </a:solidFill>
                <a:latin typeface="Arial"/>
                <a:cs typeface="Arial"/>
              </a:rPr>
              <a:t>Backpropagation from h 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967982" y="1302932"/>
            <a:ext cx="35074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081303" y="1402663"/>
            <a:ext cx="30380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solidFill>
                  <a:srgbClr val="FF0000"/>
                </a:solidFill>
                <a:latin typeface="Arial"/>
                <a:cs typeface="Arial"/>
              </a:rPr>
              <a:t>to 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377701" y="1512481"/>
            <a:ext cx="145296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solidFill>
                  <a:srgbClr val="FF0000"/>
                </a:solidFill>
                <a:latin typeface="Arial"/>
                <a:cs typeface="Arial"/>
              </a:rPr>
              <a:t>t-1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515948" y="1402667"/>
            <a:ext cx="1248868" cy="210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371" spc="11" dirty="0">
                <a:solidFill>
                  <a:srgbClr val="FF0000"/>
                </a:solidFill>
                <a:latin typeface="Arial"/>
                <a:cs typeface="Arial"/>
              </a:rPr>
              <a:t> multiplies by W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081300" y="1612213"/>
            <a:ext cx="90197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solidFill>
                  <a:srgbClr val="FF0000"/>
                </a:solidFill>
                <a:latin typeface="Arial"/>
                <a:cs typeface="Arial"/>
              </a:rPr>
              <a:t>(actually 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960088" y="1588683"/>
            <a:ext cx="208519" cy="2926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31766"/>
            <a:r>
              <a:rPr sz="951" spc="1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  <a:p>
            <a:r>
              <a:rPr sz="951" spc="11" dirty="0">
                <a:solidFill>
                  <a:srgbClr val="FF0000"/>
                </a:solidFill>
                <a:latin typeface="Arial"/>
                <a:cs typeface="Arial"/>
              </a:rPr>
              <a:t>hh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164217" y="1612213"/>
            <a:ext cx="6072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104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75" y="459600"/>
            <a:ext cx="3337800" cy="68370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5781904" y="568897"/>
            <a:ext cx="312880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Bengio et al, “Learning long-term dependencies with gradient descent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781904" y="692721"/>
            <a:ext cx="256185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is difficult”, IEEE Transactions on Neural Networks, 1994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5781900" y="816547"/>
            <a:ext cx="3135858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Pascanu et al, “On the difficulty of training recurrent neural networks”,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5781900" y="940375"/>
            <a:ext cx="517642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800" spc="11" dirty="0">
                <a:latin typeface="Arial"/>
                <a:cs typeface="Arial"/>
              </a:rPr>
              <a:t>ICML 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92</a:t>
            </a:fld>
            <a:endParaRPr lang="de-DE"/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3222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1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1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1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1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1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92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8698800" cy="595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1826" y="556147"/>
            <a:ext cx="4596130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Vanilla RNN Gradient Flow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1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8" y="1621425"/>
            <a:ext cx="1851775" cy="1198974"/>
          </a:xfrm>
          <a:prstGeom prst="rect">
            <a:avLst/>
          </a:prstGeom>
        </p:spPr>
      </p:pic>
      <p:pic>
        <p:nvPicPr>
          <p:cNvPr id="3117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8" y="1621425"/>
            <a:ext cx="1851775" cy="1198974"/>
          </a:xfrm>
          <a:prstGeom prst="rect">
            <a:avLst/>
          </a:prstGeom>
        </p:spPr>
      </p:pic>
      <p:pic>
        <p:nvPicPr>
          <p:cNvPr id="31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3" y="1621425"/>
            <a:ext cx="1851775" cy="1198974"/>
          </a:xfrm>
          <a:prstGeom prst="rect">
            <a:avLst/>
          </a:prstGeom>
        </p:spPr>
      </p:pic>
      <p:pic>
        <p:nvPicPr>
          <p:cNvPr id="3119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3" y="1621425"/>
            <a:ext cx="1851775" cy="1198974"/>
          </a:xfrm>
          <a:prstGeom prst="rect">
            <a:avLst/>
          </a:prstGeom>
        </p:spPr>
      </p:pic>
      <p:pic>
        <p:nvPicPr>
          <p:cNvPr id="312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28" y="1621425"/>
            <a:ext cx="1851775" cy="1198974"/>
          </a:xfrm>
          <a:prstGeom prst="rect">
            <a:avLst/>
          </a:prstGeom>
        </p:spPr>
      </p:pic>
      <p:pic>
        <p:nvPicPr>
          <p:cNvPr id="3121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28" y="1621425"/>
            <a:ext cx="1851775" cy="1198974"/>
          </a:xfrm>
          <a:prstGeom prst="rect">
            <a:avLst/>
          </a:prstGeom>
        </p:spPr>
      </p:pic>
      <p:pic>
        <p:nvPicPr>
          <p:cNvPr id="31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2" y="1621425"/>
            <a:ext cx="1851775" cy="1198974"/>
          </a:xfrm>
          <a:prstGeom prst="rect">
            <a:avLst/>
          </a:prstGeom>
        </p:spPr>
      </p:pic>
      <p:pic>
        <p:nvPicPr>
          <p:cNvPr id="3123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2" y="1621425"/>
            <a:ext cx="1851775" cy="1198974"/>
          </a:xfrm>
          <a:prstGeom prst="rect">
            <a:avLst/>
          </a:prstGeom>
        </p:spPr>
      </p:pic>
      <p:pic>
        <p:nvPicPr>
          <p:cNvPr id="312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0" y="2142949"/>
            <a:ext cx="452100" cy="3894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379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4207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2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25" y="2142949"/>
            <a:ext cx="452100" cy="3894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359853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458682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2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25" y="2142949"/>
            <a:ext cx="452100" cy="3894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431153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529982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2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98" y="2142949"/>
            <a:ext cx="452100" cy="3894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531427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630256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2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77" y="2142949"/>
            <a:ext cx="452099" cy="3894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8631701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730531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2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12" y="2724150"/>
            <a:ext cx="452100" cy="3894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237341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326191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3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28" y="2724150"/>
            <a:ext cx="452100" cy="389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342557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431408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3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50" y="2724150"/>
            <a:ext cx="452100" cy="3894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5436079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524928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3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30" y="2724150"/>
            <a:ext cx="452100" cy="3894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7552860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7641710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3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5" y="3512075"/>
            <a:ext cx="2387400" cy="119910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269702" y="3650838"/>
            <a:ext cx="271523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Computing gradient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69703" y="3927062"/>
            <a:ext cx="266213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of h  involves many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62000" y="4098977"/>
            <a:ext cx="86370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200" spc="11" dirty="0"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269701" y="4203288"/>
            <a:ext cx="165680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factors of W</a:t>
            </a:r>
            <a:endParaRPr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269703" y="4479513"/>
            <a:ext cx="2732671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(and repeated tanh)</a:t>
            </a:r>
            <a:endParaRPr>
              <a:latin typeface="Arial"/>
              <a:cs typeface="Arial"/>
            </a:endParaRPr>
          </a:p>
        </p:txBody>
      </p:sp>
      <p:pic>
        <p:nvPicPr>
          <p:cNvPr id="313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75" y="459600"/>
            <a:ext cx="3337800" cy="683700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5781904" y="568897"/>
            <a:ext cx="312880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Bengio et al, “Learning long-term dependencies with gradient descent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5781904" y="692721"/>
            <a:ext cx="256185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is difficult”, IEEE Transactions on Neural Networks, 1994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5781900" y="816547"/>
            <a:ext cx="3135858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Pascanu et al, “On the difficulty of training recurrent neural networks”,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5781900" y="940375"/>
            <a:ext cx="517642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800" spc="11" dirty="0">
                <a:latin typeface="Arial"/>
                <a:cs typeface="Arial"/>
              </a:rPr>
              <a:t>ICML 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93</a:t>
            </a:fld>
            <a:endParaRPr lang="de-DE"/>
          </a:p>
        </p:txBody>
      </p:sp>
      <p:sp>
        <p:nvSpPr>
          <p:cNvPr id="38" name="Date Placehold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27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1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1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13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3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1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1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93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8698800" cy="595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1826" y="556147"/>
            <a:ext cx="4596130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Vanilla RNN Gradient Flow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1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8" y="1621425"/>
            <a:ext cx="1851775" cy="1198974"/>
          </a:xfrm>
          <a:prstGeom prst="rect">
            <a:avLst/>
          </a:prstGeom>
        </p:spPr>
      </p:pic>
      <p:pic>
        <p:nvPicPr>
          <p:cNvPr id="3147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8" y="1621425"/>
            <a:ext cx="1851775" cy="1198974"/>
          </a:xfrm>
          <a:prstGeom prst="rect">
            <a:avLst/>
          </a:prstGeom>
        </p:spPr>
      </p:pic>
      <p:pic>
        <p:nvPicPr>
          <p:cNvPr id="314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3" y="1621425"/>
            <a:ext cx="1851775" cy="1198974"/>
          </a:xfrm>
          <a:prstGeom prst="rect">
            <a:avLst/>
          </a:prstGeom>
        </p:spPr>
      </p:pic>
      <p:pic>
        <p:nvPicPr>
          <p:cNvPr id="3149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3" y="1621425"/>
            <a:ext cx="1851775" cy="1198974"/>
          </a:xfrm>
          <a:prstGeom prst="rect">
            <a:avLst/>
          </a:prstGeom>
        </p:spPr>
      </p:pic>
      <p:pic>
        <p:nvPicPr>
          <p:cNvPr id="31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28" y="1621425"/>
            <a:ext cx="1851775" cy="1198974"/>
          </a:xfrm>
          <a:prstGeom prst="rect">
            <a:avLst/>
          </a:prstGeom>
        </p:spPr>
      </p:pic>
      <p:pic>
        <p:nvPicPr>
          <p:cNvPr id="3151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28" y="1621425"/>
            <a:ext cx="1851775" cy="1198974"/>
          </a:xfrm>
          <a:prstGeom prst="rect">
            <a:avLst/>
          </a:prstGeom>
        </p:spPr>
      </p:pic>
      <p:pic>
        <p:nvPicPr>
          <p:cNvPr id="315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2" y="1621425"/>
            <a:ext cx="1851775" cy="1198974"/>
          </a:xfrm>
          <a:prstGeom prst="rect">
            <a:avLst/>
          </a:prstGeom>
        </p:spPr>
      </p:pic>
      <p:pic>
        <p:nvPicPr>
          <p:cNvPr id="3153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2" y="1621425"/>
            <a:ext cx="1851775" cy="1198974"/>
          </a:xfrm>
          <a:prstGeom prst="rect">
            <a:avLst/>
          </a:prstGeom>
        </p:spPr>
      </p:pic>
      <p:pic>
        <p:nvPicPr>
          <p:cNvPr id="315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0" y="2142949"/>
            <a:ext cx="452100" cy="3894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379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4207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5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25" y="2142949"/>
            <a:ext cx="452100" cy="3894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359853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458682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5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25" y="2142949"/>
            <a:ext cx="452100" cy="3894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431153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529982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5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98" y="2142949"/>
            <a:ext cx="452100" cy="3894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531427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630256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5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77" y="2142949"/>
            <a:ext cx="452099" cy="3894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8631701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730531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5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12" y="2724150"/>
            <a:ext cx="452100" cy="3894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237341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326191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6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28" y="2724150"/>
            <a:ext cx="452100" cy="389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342557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431408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6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50" y="2724150"/>
            <a:ext cx="452100" cy="3894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5436079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524928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6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30" y="2724150"/>
            <a:ext cx="452100" cy="3894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7552860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7641710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6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25" y="3290300"/>
            <a:ext cx="2922000" cy="148650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2744051" y="3429062"/>
            <a:ext cx="3659271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Largest singular value &gt; 1:</a:t>
            </a:r>
            <a:endParaRPr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744051" y="3705288"/>
            <a:ext cx="2981137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Exploding gradients</a:t>
            </a:r>
            <a:endParaRPr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2744051" y="4257738"/>
            <a:ext cx="3659271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Largest singular value &lt; 1:</a:t>
            </a:r>
            <a:endParaRPr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2744052" y="4533962"/>
            <a:ext cx="294811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Vanishing gradients</a:t>
            </a:r>
            <a:endParaRPr>
              <a:latin typeface="Arial"/>
              <a:cs typeface="Arial"/>
            </a:endParaRPr>
          </a:p>
        </p:txBody>
      </p:sp>
      <p:pic>
        <p:nvPicPr>
          <p:cNvPr id="316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5" y="3512075"/>
            <a:ext cx="2387400" cy="1199100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269702" y="3650838"/>
            <a:ext cx="2038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Computing gradient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269703" y="3927062"/>
            <a:ext cx="200170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of h  involves many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650997" y="4068259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269701" y="4203288"/>
            <a:ext cx="124803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factors of W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269703" y="4479513"/>
            <a:ext cx="205299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(and repeated tanh)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16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75" y="459600"/>
            <a:ext cx="3337800" cy="683700"/>
          </a:xfrm>
          <a:prstGeom prst="rect">
            <a:avLst/>
          </a:prstGeom>
        </p:spPr>
      </p:pic>
      <p:sp>
        <p:nvSpPr>
          <p:cNvPr id="37" name="text 1"/>
          <p:cNvSpPr txBox="1"/>
          <p:nvPr/>
        </p:nvSpPr>
        <p:spPr>
          <a:xfrm>
            <a:off x="5781904" y="568897"/>
            <a:ext cx="312880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Bengio et al, “Learning long-term dependencies with gradient descent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5781904" y="692721"/>
            <a:ext cx="256185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is difficult”, IEEE Transactions on Neural Networks, 1994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5781900" y="816547"/>
            <a:ext cx="3135858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Pascanu et al, “On the difficulty of training recurrent neural networks”,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5781900" y="940375"/>
            <a:ext cx="517642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800" spc="11" dirty="0">
                <a:latin typeface="Arial"/>
                <a:cs typeface="Arial"/>
              </a:rPr>
              <a:t>ICML 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94</a:t>
            </a:fld>
            <a:endParaRPr lang="de-DE"/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757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1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1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1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1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17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94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1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8698800" cy="595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1826" y="556147"/>
            <a:ext cx="4596130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Vanilla RNN Gradient Flow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17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8" y="1621425"/>
            <a:ext cx="1851775" cy="1198974"/>
          </a:xfrm>
          <a:prstGeom prst="rect">
            <a:avLst/>
          </a:prstGeom>
        </p:spPr>
      </p:pic>
      <p:pic>
        <p:nvPicPr>
          <p:cNvPr id="3178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8" y="1621425"/>
            <a:ext cx="1851775" cy="1198974"/>
          </a:xfrm>
          <a:prstGeom prst="rect">
            <a:avLst/>
          </a:prstGeom>
        </p:spPr>
      </p:pic>
      <p:pic>
        <p:nvPicPr>
          <p:cNvPr id="317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3" y="1621425"/>
            <a:ext cx="1851775" cy="1198974"/>
          </a:xfrm>
          <a:prstGeom prst="rect">
            <a:avLst/>
          </a:prstGeom>
        </p:spPr>
      </p:pic>
      <p:pic>
        <p:nvPicPr>
          <p:cNvPr id="3180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3" y="1621425"/>
            <a:ext cx="1851775" cy="1198974"/>
          </a:xfrm>
          <a:prstGeom prst="rect">
            <a:avLst/>
          </a:prstGeom>
        </p:spPr>
      </p:pic>
      <p:pic>
        <p:nvPicPr>
          <p:cNvPr id="31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28" y="1621425"/>
            <a:ext cx="1851775" cy="1198974"/>
          </a:xfrm>
          <a:prstGeom prst="rect">
            <a:avLst/>
          </a:prstGeom>
        </p:spPr>
      </p:pic>
      <p:pic>
        <p:nvPicPr>
          <p:cNvPr id="3182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28" y="1621425"/>
            <a:ext cx="1851775" cy="1198974"/>
          </a:xfrm>
          <a:prstGeom prst="rect">
            <a:avLst/>
          </a:prstGeom>
        </p:spPr>
      </p:pic>
      <p:pic>
        <p:nvPicPr>
          <p:cNvPr id="318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2" y="1621425"/>
            <a:ext cx="1851775" cy="1198974"/>
          </a:xfrm>
          <a:prstGeom prst="rect">
            <a:avLst/>
          </a:prstGeom>
        </p:spPr>
      </p:pic>
      <p:pic>
        <p:nvPicPr>
          <p:cNvPr id="3184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2" y="1621425"/>
            <a:ext cx="1851775" cy="1198974"/>
          </a:xfrm>
          <a:prstGeom prst="rect">
            <a:avLst/>
          </a:prstGeom>
        </p:spPr>
      </p:pic>
      <p:pic>
        <p:nvPicPr>
          <p:cNvPr id="318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0" y="2142949"/>
            <a:ext cx="452100" cy="3894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379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4207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8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25" y="2142949"/>
            <a:ext cx="452100" cy="3894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359853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458682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8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25" y="2142949"/>
            <a:ext cx="452100" cy="3894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431153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529982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98" y="2142949"/>
            <a:ext cx="452100" cy="3894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531427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630256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77" y="2142949"/>
            <a:ext cx="452099" cy="3894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8631701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730531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1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12" y="2724150"/>
            <a:ext cx="452100" cy="3894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237341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326191" y="2960945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28" y="2724150"/>
            <a:ext cx="452100" cy="389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342557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431408" y="2960945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50" y="2724150"/>
            <a:ext cx="452100" cy="3894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5436079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524928" y="2960945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9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30" y="2724150"/>
            <a:ext cx="452100" cy="3894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7552860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7641710" y="2960945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9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25" y="3290300"/>
            <a:ext cx="2922000" cy="148650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2744051" y="3429062"/>
            <a:ext cx="275036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Largest singular value &gt; 1: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744051" y="3705288"/>
            <a:ext cx="22453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b="1" spc="11" dirty="0">
                <a:latin typeface="Arial"/>
                <a:cs typeface="Arial"/>
              </a:rPr>
              <a:t>Exploding 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2744051" y="4257738"/>
            <a:ext cx="275036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Largest singular value &lt; 1: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2744052" y="4533962"/>
            <a:ext cx="221977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b="1" spc="11" dirty="0">
                <a:latin typeface="Arial"/>
                <a:cs typeface="Arial"/>
              </a:rPr>
              <a:t>Vanishing gradients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9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50" y="3310300"/>
            <a:ext cx="3162600" cy="1486500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5921277" y="3449062"/>
            <a:ext cx="263713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b="1" spc="11" dirty="0">
                <a:latin typeface="Arial"/>
                <a:cs typeface="Arial"/>
              </a:rPr>
              <a:t>Gradient clipping</a:t>
            </a:r>
            <a:r>
              <a:rPr sz="1800" spc="11" dirty="0">
                <a:latin typeface="Arial"/>
                <a:cs typeface="Arial"/>
              </a:rPr>
              <a:t>: Scale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5921277" y="3725288"/>
            <a:ext cx="292913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gradient if its norm is too big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9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75" y="3298975"/>
            <a:ext cx="2874000" cy="718500"/>
          </a:xfrm>
          <a:prstGeom prst="rect">
            <a:avLst/>
          </a:prstGeom>
        </p:spPr>
      </p:pic>
      <p:pic>
        <p:nvPicPr>
          <p:cNvPr id="319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90" y="3284690"/>
            <a:ext cx="2902575" cy="747075"/>
          </a:xfrm>
          <a:prstGeom prst="rect">
            <a:avLst/>
          </a:prstGeom>
        </p:spPr>
      </p:pic>
      <p:pic>
        <p:nvPicPr>
          <p:cNvPr id="319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91" y="3648693"/>
            <a:ext cx="178950" cy="19050"/>
          </a:xfrm>
          <a:prstGeom prst="rect">
            <a:avLst/>
          </a:prstGeom>
        </p:spPr>
      </p:pic>
      <p:pic>
        <p:nvPicPr>
          <p:cNvPr id="319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91" y="3617231"/>
            <a:ext cx="105500" cy="81981"/>
          </a:xfrm>
          <a:prstGeom prst="rect">
            <a:avLst/>
          </a:prstGeom>
        </p:spPr>
      </p:pic>
      <p:pic>
        <p:nvPicPr>
          <p:cNvPr id="320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5" y="3512075"/>
            <a:ext cx="2387400" cy="1199100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269702" y="3650838"/>
            <a:ext cx="2038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Computing gradient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269703" y="3927062"/>
            <a:ext cx="200170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of h  involves many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650997" y="4068259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269701" y="4203288"/>
            <a:ext cx="124803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factors of W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269703" y="4479513"/>
            <a:ext cx="205299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(and repeated tanh)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20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03" y="4017475"/>
            <a:ext cx="3095849" cy="755275"/>
          </a:xfrm>
          <a:prstGeom prst="rect">
            <a:avLst/>
          </a:prstGeom>
        </p:spPr>
      </p:pic>
      <p:pic>
        <p:nvPicPr>
          <p:cNvPr id="320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03" y="4017475"/>
            <a:ext cx="3095849" cy="755275"/>
          </a:xfrm>
          <a:prstGeom prst="rect">
            <a:avLst/>
          </a:prstGeom>
        </p:spPr>
      </p:pic>
      <p:pic>
        <p:nvPicPr>
          <p:cNvPr id="320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75" y="459600"/>
            <a:ext cx="3337800" cy="683700"/>
          </a:xfrm>
          <a:prstGeom prst="rect">
            <a:avLst/>
          </a:prstGeom>
        </p:spPr>
      </p:pic>
      <p:sp>
        <p:nvSpPr>
          <p:cNvPr id="39" name="text 1"/>
          <p:cNvSpPr txBox="1"/>
          <p:nvPr/>
        </p:nvSpPr>
        <p:spPr>
          <a:xfrm>
            <a:off x="5781904" y="568897"/>
            <a:ext cx="312880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Bengio et al, “Learning long-term dependencies with gradient descent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5781904" y="692721"/>
            <a:ext cx="256185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is difficult”, IEEE Transactions on Neural Networks, 1994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5781900" y="816547"/>
            <a:ext cx="3135858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Pascanu et al, “On the difficulty of training recurrent neural networks”,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text 1"/>
          <p:cNvSpPr txBox="1"/>
          <p:nvPr/>
        </p:nvSpPr>
        <p:spPr>
          <a:xfrm>
            <a:off x="5781900" y="940375"/>
            <a:ext cx="517642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800" spc="11" dirty="0">
                <a:latin typeface="Arial"/>
                <a:cs typeface="Arial"/>
              </a:rPr>
              <a:t>ICML 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95</a:t>
            </a:fld>
            <a:endParaRPr lang="de-DE"/>
          </a:p>
        </p:txBody>
      </p:sp>
      <p:sp>
        <p:nvSpPr>
          <p:cNvPr id="44" name="Date Placeholder 4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5" name="Footer Placeholder 4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8124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2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2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2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2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2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95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8698800" cy="595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1826" y="556147"/>
            <a:ext cx="4596130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Vanilla RNN Gradient Flow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2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8" y="1621425"/>
            <a:ext cx="1851775" cy="1198974"/>
          </a:xfrm>
          <a:prstGeom prst="rect">
            <a:avLst/>
          </a:prstGeom>
        </p:spPr>
      </p:pic>
      <p:pic>
        <p:nvPicPr>
          <p:cNvPr id="3216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8" y="1621425"/>
            <a:ext cx="1851775" cy="1198974"/>
          </a:xfrm>
          <a:prstGeom prst="rect">
            <a:avLst/>
          </a:prstGeom>
        </p:spPr>
      </p:pic>
      <p:pic>
        <p:nvPicPr>
          <p:cNvPr id="32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3" y="1621425"/>
            <a:ext cx="1851775" cy="1198974"/>
          </a:xfrm>
          <a:prstGeom prst="rect">
            <a:avLst/>
          </a:prstGeom>
        </p:spPr>
      </p:pic>
      <p:pic>
        <p:nvPicPr>
          <p:cNvPr id="3218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3" y="1621425"/>
            <a:ext cx="1851775" cy="1198974"/>
          </a:xfrm>
          <a:prstGeom prst="rect">
            <a:avLst/>
          </a:prstGeom>
        </p:spPr>
      </p:pic>
      <p:pic>
        <p:nvPicPr>
          <p:cNvPr id="321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28" y="1621425"/>
            <a:ext cx="1851775" cy="1198974"/>
          </a:xfrm>
          <a:prstGeom prst="rect">
            <a:avLst/>
          </a:prstGeom>
        </p:spPr>
      </p:pic>
      <p:pic>
        <p:nvPicPr>
          <p:cNvPr id="3220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28" y="1621425"/>
            <a:ext cx="1851775" cy="1198974"/>
          </a:xfrm>
          <a:prstGeom prst="rect">
            <a:avLst/>
          </a:prstGeom>
        </p:spPr>
      </p:pic>
      <p:pic>
        <p:nvPicPr>
          <p:cNvPr id="322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2" y="1621425"/>
            <a:ext cx="1851775" cy="1198974"/>
          </a:xfrm>
          <a:prstGeom prst="rect">
            <a:avLst/>
          </a:prstGeom>
        </p:spPr>
      </p:pic>
      <p:pic>
        <p:nvPicPr>
          <p:cNvPr id="3222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02" y="1621425"/>
            <a:ext cx="1851775" cy="1198974"/>
          </a:xfrm>
          <a:prstGeom prst="rect">
            <a:avLst/>
          </a:prstGeom>
        </p:spPr>
      </p:pic>
      <p:pic>
        <p:nvPicPr>
          <p:cNvPr id="32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0" y="2142949"/>
            <a:ext cx="452100" cy="3894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379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4207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22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25" y="2142949"/>
            <a:ext cx="452100" cy="3894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359853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458682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22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25" y="2142949"/>
            <a:ext cx="452100" cy="3894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431153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529982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2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98" y="2142949"/>
            <a:ext cx="452100" cy="3894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531427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630256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2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77" y="2142949"/>
            <a:ext cx="452099" cy="3894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8631701" y="2269925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730531" y="23797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22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12" y="2724150"/>
            <a:ext cx="452100" cy="3894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237341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326191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22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28" y="2724150"/>
            <a:ext cx="452100" cy="389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342557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431408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23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50" y="2724150"/>
            <a:ext cx="452100" cy="3894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5436079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524928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23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30" y="2724150"/>
            <a:ext cx="452100" cy="3894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7552860" y="2851125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7641710" y="2960945"/>
            <a:ext cx="68737" cy="1463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951" spc="11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23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5" y="3512075"/>
            <a:ext cx="2387400" cy="119910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269702" y="3650838"/>
            <a:ext cx="2038763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Computing gradient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69703" y="3927062"/>
            <a:ext cx="2001702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of h  involves many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650997" y="4068259"/>
            <a:ext cx="12965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269701" y="4203288"/>
            <a:ext cx="124803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factors of W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269703" y="4479513"/>
            <a:ext cx="205299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(and repeated tanh)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23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25" y="3290300"/>
            <a:ext cx="2922000" cy="1486500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2744051" y="3429062"/>
            <a:ext cx="275036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Largest singular value &gt; 1: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2744051" y="3705288"/>
            <a:ext cx="224535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b="1" spc="11" dirty="0">
                <a:latin typeface="Arial"/>
                <a:cs typeface="Arial"/>
              </a:rPr>
              <a:t>Exploding 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2744051" y="4257738"/>
            <a:ext cx="275036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Largest singular value &lt; 1: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2744052" y="4533962"/>
            <a:ext cx="221977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b="1" spc="11" dirty="0">
                <a:latin typeface="Arial"/>
                <a:cs typeface="Arial"/>
              </a:rPr>
              <a:t>Vanishing gradients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23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50" y="4247075"/>
            <a:ext cx="3162600" cy="473400"/>
          </a:xfrm>
          <a:prstGeom prst="rect">
            <a:avLst/>
          </a:prstGeom>
        </p:spPr>
      </p:pic>
      <p:sp>
        <p:nvSpPr>
          <p:cNvPr id="37" name="text 1"/>
          <p:cNvSpPr txBox="1"/>
          <p:nvPr/>
        </p:nvSpPr>
        <p:spPr>
          <a:xfrm>
            <a:off x="5921276" y="4385838"/>
            <a:ext cx="267419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800" spc="11" dirty="0">
                <a:latin typeface="Arial"/>
                <a:cs typeface="Arial"/>
              </a:rPr>
              <a:t>Change RNN architecture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2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75" y="4137175"/>
            <a:ext cx="2874000" cy="718500"/>
          </a:xfrm>
          <a:prstGeom prst="rect">
            <a:avLst/>
          </a:prstGeom>
        </p:spPr>
      </p:pic>
      <p:pic>
        <p:nvPicPr>
          <p:cNvPr id="32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90" y="4122890"/>
            <a:ext cx="2902575" cy="747075"/>
          </a:xfrm>
          <a:prstGeom prst="rect">
            <a:avLst/>
          </a:prstGeom>
        </p:spPr>
      </p:pic>
      <p:pic>
        <p:nvPicPr>
          <p:cNvPr id="32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91" y="4486893"/>
            <a:ext cx="178950" cy="19050"/>
          </a:xfrm>
          <a:prstGeom prst="rect">
            <a:avLst/>
          </a:prstGeom>
        </p:spPr>
      </p:pic>
      <p:pic>
        <p:nvPicPr>
          <p:cNvPr id="32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91" y="4455431"/>
            <a:ext cx="105500" cy="81981"/>
          </a:xfrm>
          <a:prstGeom prst="rect">
            <a:avLst/>
          </a:prstGeom>
        </p:spPr>
      </p:pic>
      <p:pic>
        <p:nvPicPr>
          <p:cNvPr id="323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75" y="459600"/>
            <a:ext cx="3337800" cy="683700"/>
          </a:xfrm>
          <a:prstGeom prst="rect">
            <a:avLst/>
          </a:prstGeom>
        </p:spPr>
      </p:pic>
      <p:sp>
        <p:nvSpPr>
          <p:cNvPr id="38" name="text 1"/>
          <p:cNvSpPr txBox="1"/>
          <p:nvPr/>
        </p:nvSpPr>
        <p:spPr>
          <a:xfrm>
            <a:off x="5781904" y="568897"/>
            <a:ext cx="312880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Bengio et al, “Learning long-term dependencies with gradient descent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5781904" y="692721"/>
            <a:ext cx="256185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is difficult”, IEEE Transactions on Neural Networks, 1994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5781900" y="816547"/>
            <a:ext cx="3135858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Pascanu et al, “On the difficulty of training recurrent neural networks”,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5781900" y="940375"/>
            <a:ext cx="517642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800" spc="11" dirty="0">
                <a:latin typeface="Arial"/>
                <a:cs typeface="Arial"/>
              </a:rPr>
              <a:t>ICML 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96</a:t>
            </a:fld>
            <a:endParaRPr lang="de-DE"/>
          </a:p>
        </p:txBody>
      </p:sp>
      <p:sp>
        <p:nvSpPr>
          <p:cNvPr id="43" name="Date Placeholder 4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4" name="Footer Placeholder 4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30691" y="3604722"/>
            <a:ext cx="23907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36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2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2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2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2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2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95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8698800" cy="595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1826" y="556147"/>
            <a:ext cx="4596130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Vanilla RNN Gradient Flow</a:t>
            </a:r>
            <a:endParaRPr sz="3000">
              <a:latin typeface="Arial"/>
              <a:cs typeface="Arial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5781904" y="568897"/>
            <a:ext cx="312880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Bengio et al, “Learning long-term dependencies with gradient descent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text 1"/>
          <p:cNvSpPr txBox="1"/>
          <p:nvPr/>
        </p:nvSpPr>
        <p:spPr>
          <a:xfrm>
            <a:off x="5781904" y="692721"/>
            <a:ext cx="2561855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is difficult”, IEEE Transactions on Neural Networks, 1994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text 1"/>
          <p:cNvSpPr txBox="1"/>
          <p:nvPr/>
        </p:nvSpPr>
        <p:spPr>
          <a:xfrm>
            <a:off x="5781900" y="816547"/>
            <a:ext cx="3135858" cy="1186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771" spc="11" dirty="0">
                <a:latin typeface="Arial"/>
                <a:cs typeface="Arial"/>
              </a:rPr>
              <a:t>Pascanu et al, “On the difficulty of training recurrent neural networks”,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text 1"/>
          <p:cNvSpPr txBox="1"/>
          <p:nvPr/>
        </p:nvSpPr>
        <p:spPr>
          <a:xfrm>
            <a:off x="5781900" y="940375"/>
            <a:ext cx="517642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800" spc="11" dirty="0">
                <a:latin typeface="Arial"/>
                <a:cs typeface="Arial"/>
              </a:rPr>
              <a:t>ICML 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97</a:t>
            </a:fld>
            <a:endParaRPr lang="de-DE"/>
          </a:p>
        </p:txBody>
      </p:sp>
      <p:sp>
        <p:nvSpPr>
          <p:cNvPr id="43" name="Date Placeholder 4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44" name="Footer Placeholder 4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655" y="2660797"/>
            <a:ext cx="7648575" cy="195262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860" y="1546905"/>
            <a:ext cx="23907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621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  <p:pic>
        <p:nvPicPr>
          <p:cNvPr id="32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2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2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2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2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96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0" y="382025"/>
            <a:ext cx="8698800" cy="595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11828" y="556147"/>
            <a:ext cx="5760551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3000" spc="11" dirty="0">
                <a:latin typeface="Arial"/>
                <a:cs typeface="Arial"/>
              </a:rPr>
              <a:t>Long Short Term Memory (LSTM)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25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3825"/>
            <a:ext cx="4844400" cy="3246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5728" y="4590569"/>
            <a:ext cx="4543488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" spc="11" dirty="0">
                <a:latin typeface="Arial"/>
                <a:cs typeface="Arial"/>
              </a:rPr>
              <a:t>Hochreiter and Schmidhuber, “Long Short Term Memory”, Neural Computation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5339" y="4755990"/>
            <a:ext cx="287771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000" spc="11" dirty="0">
                <a:latin typeface="Arial"/>
                <a:cs typeface="Arial"/>
              </a:rPr>
              <a:t>1997</a:t>
            </a:r>
            <a:endParaRPr sz="1000" dirty="0">
              <a:latin typeface="Arial"/>
              <a:cs typeface="Arial"/>
            </a:endParaRPr>
          </a:p>
        </p:txBody>
      </p:sp>
      <p:pic>
        <p:nvPicPr>
          <p:cNvPr id="325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8" y="2637640"/>
            <a:ext cx="2669601" cy="764225"/>
          </a:xfrm>
          <a:prstGeom prst="rect">
            <a:avLst/>
          </a:prstGeom>
        </p:spPr>
      </p:pic>
      <p:pic>
        <p:nvPicPr>
          <p:cNvPr id="325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5" y="2637640"/>
            <a:ext cx="2669600" cy="764225"/>
          </a:xfrm>
          <a:prstGeom prst="rect">
            <a:avLst/>
          </a:prstGeom>
        </p:spPr>
      </p:pic>
      <p:pic>
        <p:nvPicPr>
          <p:cNvPr id="325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3" y="2609065"/>
            <a:ext cx="2726751" cy="821375"/>
          </a:xfrm>
          <a:prstGeom prst="rect">
            <a:avLst/>
          </a:prstGeom>
        </p:spPr>
      </p:pic>
      <p:pic>
        <p:nvPicPr>
          <p:cNvPr id="32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28" y="1959812"/>
            <a:ext cx="3055651" cy="2119924"/>
          </a:xfrm>
          <a:prstGeom prst="rect">
            <a:avLst/>
          </a:prstGeom>
        </p:spPr>
      </p:pic>
      <p:pic>
        <p:nvPicPr>
          <p:cNvPr id="325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25" y="1959812"/>
            <a:ext cx="3055650" cy="2119924"/>
          </a:xfrm>
          <a:prstGeom prst="rect">
            <a:avLst/>
          </a:prstGeom>
        </p:spPr>
      </p:pic>
      <p:pic>
        <p:nvPicPr>
          <p:cNvPr id="325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53" y="1931237"/>
            <a:ext cx="3112801" cy="2177074"/>
          </a:xfrm>
          <a:prstGeom prst="rect">
            <a:avLst/>
          </a:prstGeom>
        </p:spPr>
      </p:pic>
      <p:pic>
        <p:nvPicPr>
          <p:cNvPr id="325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25" y="1282450"/>
            <a:ext cx="1958700" cy="4869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307178" y="1438890"/>
            <a:ext cx="174259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Vanilla RNN</a:t>
            </a:r>
            <a:endParaRPr>
              <a:latin typeface="Arial"/>
              <a:cs typeface="Arial"/>
            </a:endParaRPr>
          </a:p>
        </p:txBody>
      </p:sp>
      <p:pic>
        <p:nvPicPr>
          <p:cNvPr id="325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00" y="1282450"/>
            <a:ext cx="1958700" cy="4869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756268" y="1438890"/>
            <a:ext cx="84241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b="1" spc="11" dirty="0">
                <a:latin typeface="Arial"/>
                <a:cs typeface="Arial"/>
              </a:rPr>
              <a:t>LSTM</a:t>
            </a:r>
            <a:endParaRPr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0" y="4903729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98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653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143500"/>
          </a:xfrm>
          <a:prstGeom prst="rect">
            <a:avLst/>
          </a:prstGeom>
        </p:spPr>
      </p:pic>
      <p:pic>
        <p:nvPicPr>
          <p:cNvPr id="326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26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26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878"/>
            <a:ext cx="9144000" cy="519375"/>
          </a:xfrm>
          <a:prstGeom prst="rect">
            <a:avLst/>
          </a:prstGeom>
        </p:spPr>
      </p:pic>
      <p:pic>
        <p:nvPicPr>
          <p:cNvPr id="32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" y="4909878"/>
            <a:ext cx="5250900" cy="51937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7927" y="5048638"/>
            <a:ext cx="6084743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Fei-Fei Li &amp; Justin Johnson &amp; Serena Yeung</a:t>
            </a:r>
            <a:endParaRPr>
              <a:latin typeface="Arial"/>
              <a:cs typeface="Arial"/>
            </a:endParaRPr>
          </a:p>
        </p:txBody>
      </p:sp>
      <p:pic>
        <p:nvPicPr>
          <p:cNvPr id="32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00" y="4903728"/>
            <a:ext cx="3501300" cy="5255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11826" y="5048382"/>
            <a:ext cx="138268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Lecture 10 -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4903728"/>
            <a:ext cx="1760500" cy="525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69228" y="5048382"/>
            <a:ext cx="142455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May 4, 2017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04" y="4953600"/>
            <a:ext cx="775500" cy="3936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63064" y="5056932"/>
            <a:ext cx="28815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FFFF"/>
                </a:solidFill>
                <a:latin typeface="Arial"/>
                <a:cs typeface="Arial"/>
              </a:rPr>
              <a:t>97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2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" y="310025"/>
            <a:ext cx="8072100" cy="7368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51027" y="466466"/>
            <a:ext cx="461947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Long Short Term Memory (LSTM)</a:t>
            </a:r>
            <a:endParaRPr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1025" y="810738"/>
            <a:ext cx="323486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i="1" spc="11" dirty="0">
                <a:latin typeface="Arial"/>
                <a:cs typeface="Arial"/>
              </a:rPr>
              <a:t>[Hochreiter et al., 1997]</a:t>
            </a:r>
            <a:endParaRPr>
              <a:latin typeface="Arial"/>
              <a:cs typeface="Arial"/>
            </a:endParaRPr>
          </a:p>
        </p:txBody>
      </p:sp>
      <p:pic>
        <p:nvPicPr>
          <p:cNvPr id="32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75" y="2054165"/>
            <a:ext cx="293100" cy="476400"/>
          </a:xfrm>
          <a:prstGeom prst="rect">
            <a:avLst/>
          </a:prstGeom>
        </p:spPr>
      </p:pic>
      <p:pic>
        <p:nvPicPr>
          <p:cNvPr id="32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15" y="2049405"/>
            <a:ext cx="302625" cy="4859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990704" y="2228840"/>
            <a:ext cx="9117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75" y="2591665"/>
            <a:ext cx="293100" cy="476400"/>
          </a:xfrm>
          <a:prstGeom prst="rect">
            <a:avLst/>
          </a:prstGeom>
        </p:spPr>
      </p:pic>
      <p:pic>
        <p:nvPicPr>
          <p:cNvPr id="32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15" y="2586905"/>
            <a:ext cx="302625" cy="4859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990704" y="2766340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0" y="3089100"/>
            <a:ext cx="2043300" cy="2934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5268" y="3126781"/>
            <a:ext cx="129471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38761D"/>
                </a:solidFill>
                <a:latin typeface="Arial"/>
                <a:cs typeface="Arial"/>
              </a:rPr>
              <a:t>vector from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8194" y="3409928"/>
            <a:ext cx="11378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38761D"/>
                </a:solidFill>
                <a:latin typeface="Arial"/>
                <a:cs typeface="Arial"/>
              </a:rPr>
              <a:t>before (</a:t>
            </a:r>
            <a:r>
              <a:rPr sz="2000" b="1" spc="11" dirty="0">
                <a:solidFill>
                  <a:srgbClr val="38761D"/>
                </a:solidFill>
                <a:latin typeface="Arial"/>
                <a:cs typeface="Arial"/>
              </a:rPr>
              <a:t>h</a:t>
            </a:r>
            <a:r>
              <a:rPr sz="2000" spc="11" dirty="0">
                <a:solidFill>
                  <a:srgbClr val="38761D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32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5" y="2037950"/>
            <a:ext cx="904200" cy="2076900"/>
          </a:xfrm>
          <a:prstGeom prst="rect">
            <a:avLst/>
          </a:prstGeom>
        </p:spPr>
      </p:pic>
      <p:pic>
        <p:nvPicPr>
          <p:cNvPr id="32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5" y="2033190"/>
            <a:ext cx="913725" cy="20864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09567" y="3012875"/>
            <a:ext cx="17132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90" y="2586918"/>
            <a:ext cx="563775" cy="9525"/>
          </a:xfrm>
          <a:prstGeom prst="rect">
            <a:avLst/>
          </a:prstGeom>
        </p:spPr>
      </p:pic>
      <p:pic>
        <p:nvPicPr>
          <p:cNvPr id="32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37" y="2571182"/>
            <a:ext cx="52750" cy="40990"/>
          </a:xfrm>
          <a:prstGeom prst="rect">
            <a:avLst/>
          </a:prstGeom>
        </p:spPr>
      </p:pic>
      <p:pic>
        <p:nvPicPr>
          <p:cNvPr id="32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50" y="2037938"/>
            <a:ext cx="293100" cy="476400"/>
          </a:xfrm>
          <a:prstGeom prst="rect">
            <a:avLst/>
          </a:prstGeom>
        </p:spPr>
      </p:pic>
      <p:pic>
        <p:nvPicPr>
          <p:cNvPr id="32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90" y="2033179"/>
            <a:ext cx="302625" cy="4859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276561" y="2212613"/>
            <a:ext cx="4148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50" y="2571338"/>
            <a:ext cx="293100" cy="476400"/>
          </a:xfrm>
          <a:prstGeom prst="rect">
            <a:avLst/>
          </a:prstGeom>
        </p:spPr>
      </p:pic>
      <p:pic>
        <p:nvPicPr>
          <p:cNvPr id="328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90" y="2566579"/>
            <a:ext cx="302625" cy="4859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271615" y="2746013"/>
            <a:ext cx="51104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8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898" y="3104738"/>
            <a:ext cx="293100" cy="476400"/>
          </a:xfrm>
          <a:prstGeom prst="rect">
            <a:avLst/>
          </a:prstGeom>
        </p:spPr>
      </p:pic>
      <p:pic>
        <p:nvPicPr>
          <p:cNvPr id="328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39" y="3099979"/>
            <a:ext cx="302625" cy="4859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246037" y="327941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8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48" y="3638139"/>
            <a:ext cx="293100" cy="476400"/>
          </a:xfrm>
          <a:prstGeom prst="rect">
            <a:avLst/>
          </a:prstGeom>
        </p:spPr>
      </p:pic>
      <p:pic>
        <p:nvPicPr>
          <p:cNvPr id="328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89" y="3633379"/>
            <a:ext cx="302625" cy="4859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246888" y="3812813"/>
            <a:ext cx="10079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8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03" y="1332050"/>
            <a:ext cx="2294399" cy="2934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946328" y="1470813"/>
            <a:ext cx="129471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0000"/>
                </a:solidFill>
                <a:latin typeface="Arial"/>
                <a:cs typeface="Arial"/>
              </a:rPr>
              <a:t>vector from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946327" y="1747038"/>
            <a:ext cx="106747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000" spc="11" dirty="0">
                <a:solidFill>
                  <a:srgbClr val="FF0000"/>
                </a:solidFill>
                <a:latin typeface="Arial"/>
                <a:cs typeface="Arial"/>
              </a:rPr>
              <a:t>below (</a:t>
            </a:r>
            <a:r>
              <a:rPr sz="2000" b="1" spc="1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000" spc="11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328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50" y="2037950"/>
            <a:ext cx="904200" cy="476400"/>
          </a:xfrm>
          <a:prstGeom prst="rect">
            <a:avLst/>
          </a:prstGeom>
        </p:spPr>
      </p:pic>
      <p:pic>
        <p:nvPicPr>
          <p:cNvPr id="329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90" y="2033190"/>
            <a:ext cx="913725" cy="4859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828794" y="2212625"/>
            <a:ext cx="62703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sigmoid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29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50" y="2571350"/>
            <a:ext cx="904200" cy="476400"/>
          </a:xfrm>
          <a:prstGeom prst="rect">
            <a:avLst/>
          </a:prstGeom>
        </p:spPr>
      </p:pic>
      <p:pic>
        <p:nvPicPr>
          <p:cNvPr id="329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90" y="2566590"/>
            <a:ext cx="913725" cy="4859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28794" y="2746025"/>
            <a:ext cx="62703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9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50" y="3638150"/>
            <a:ext cx="904200" cy="476400"/>
          </a:xfrm>
          <a:prstGeom prst="rect">
            <a:avLst/>
          </a:prstGeom>
        </p:spPr>
      </p:pic>
      <p:pic>
        <p:nvPicPr>
          <p:cNvPr id="329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90" y="3633390"/>
            <a:ext cx="913725" cy="4859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3962024" y="3812825"/>
            <a:ext cx="35349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9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50" y="3104750"/>
            <a:ext cx="904200" cy="476400"/>
          </a:xfrm>
          <a:prstGeom prst="rect">
            <a:avLst/>
          </a:prstGeom>
        </p:spPr>
      </p:pic>
      <p:pic>
        <p:nvPicPr>
          <p:cNvPr id="329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90" y="3099990"/>
            <a:ext cx="913725" cy="4859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3828794" y="3279425"/>
            <a:ext cx="62703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400" spc="11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9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40" y="2271393"/>
            <a:ext cx="311775" cy="9525"/>
          </a:xfrm>
          <a:prstGeom prst="rect">
            <a:avLst/>
          </a:prstGeom>
        </p:spPr>
      </p:pic>
      <p:pic>
        <p:nvPicPr>
          <p:cNvPr id="329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87" y="2255657"/>
            <a:ext cx="52750" cy="40990"/>
          </a:xfrm>
          <a:prstGeom prst="rect">
            <a:avLst/>
          </a:prstGeom>
        </p:spPr>
      </p:pic>
      <p:pic>
        <p:nvPicPr>
          <p:cNvPr id="329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40" y="2804793"/>
            <a:ext cx="311775" cy="9525"/>
          </a:xfrm>
          <a:prstGeom prst="rect">
            <a:avLst/>
          </a:prstGeom>
        </p:spPr>
      </p:pic>
      <p:pic>
        <p:nvPicPr>
          <p:cNvPr id="330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87" y="2789057"/>
            <a:ext cx="52750" cy="40990"/>
          </a:xfrm>
          <a:prstGeom prst="rect">
            <a:avLst/>
          </a:prstGeom>
        </p:spPr>
      </p:pic>
      <p:pic>
        <p:nvPicPr>
          <p:cNvPr id="330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40" y="3338193"/>
            <a:ext cx="311775" cy="9525"/>
          </a:xfrm>
          <a:prstGeom prst="rect">
            <a:avLst/>
          </a:prstGeom>
        </p:spPr>
      </p:pic>
      <p:pic>
        <p:nvPicPr>
          <p:cNvPr id="330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87" y="3322457"/>
            <a:ext cx="52750" cy="40990"/>
          </a:xfrm>
          <a:prstGeom prst="rect">
            <a:avLst/>
          </a:prstGeom>
        </p:spPr>
      </p:pic>
      <p:pic>
        <p:nvPicPr>
          <p:cNvPr id="330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40" y="3871593"/>
            <a:ext cx="311775" cy="9525"/>
          </a:xfrm>
          <a:prstGeom prst="rect">
            <a:avLst/>
          </a:prstGeom>
        </p:spPr>
      </p:pic>
      <p:pic>
        <p:nvPicPr>
          <p:cNvPr id="330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87" y="3855857"/>
            <a:ext cx="52750" cy="40990"/>
          </a:xfrm>
          <a:prstGeom prst="rect">
            <a:avLst/>
          </a:prstGeom>
        </p:spPr>
      </p:pic>
      <p:pic>
        <p:nvPicPr>
          <p:cNvPr id="330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25" y="2037950"/>
            <a:ext cx="293100" cy="2076900"/>
          </a:xfrm>
          <a:prstGeom prst="rect">
            <a:avLst/>
          </a:prstGeom>
        </p:spPr>
      </p:pic>
      <p:pic>
        <p:nvPicPr>
          <p:cNvPr id="330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65" y="2033190"/>
            <a:ext cx="302625" cy="2086425"/>
          </a:xfrm>
          <a:prstGeom prst="rect">
            <a:avLst/>
          </a:prstGeom>
        </p:spPr>
      </p:pic>
      <p:pic>
        <p:nvPicPr>
          <p:cNvPr id="330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0" y="4085700"/>
            <a:ext cx="1381800" cy="293400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97127" y="4242141"/>
            <a:ext cx="101976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4h x 2h</a:t>
            </a:r>
            <a:endParaRPr>
              <a:latin typeface="Arial"/>
              <a:cs typeface="Arial"/>
            </a:endParaRPr>
          </a:p>
        </p:txBody>
      </p:sp>
      <p:pic>
        <p:nvPicPr>
          <p:cNvPr id="330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650" y="4060325"/>
            <a:ext cx="1381800" cy="293400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3238376" y="4216765"/>
            <a:ext cx="345864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4h</a:t>
            </a:r>
            <a:endParaRPr>
              <a:latin typeface="Arial"/>
              <a:cs typeface="Arial"/>
            </a:endParaRPr>
          </a:p>
        </p:txBody>
      </p:sp>
      <p:pic>
        <p:nvPicPr>
          <p:cNvPr id="330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75" y="4060325"/>
            <a:ext cx="1381800" cy="293400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5058800" y="4216765"/>
            <a:ext cx="467500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pc="11" dirty="0">
                <a:latin typeface="Arial"/>
                <a:cs typeface="Arial"/>
              </a:rPr>
              <a:t>4*h</a:t>
            </a:r>
            <a:endParaRPr>
              <a:latin typeface="Arial"/>
              <a:cs typeface="Arial"/>
            </a:endParaRPr>
          </a:p>
        </p:txBody>
      </p:sp>
      <p:pic>
        <p:nvPicPr>
          <p:cNvPr id="33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41" y="630503"/>
            <a:ext cx="4250100" cy="1121699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4883526" y="708702"/>
            <a:ext cx="1254061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b="1" spc="11" dirty="0">
                <a:latin typeface="Arial"/>
                <a:cs typeface="Arial"/>
              </a:rPr>
              <a:t>f</a:t>
            </a:r>
            <a:r>
              <a:rPr sz="1600" spc="11" dirty="0">
                <a:latin typeface="Arial"/>
                <a:cs typeface="Arial"/>
              </a:rPr>
              <a:t>: Forget gate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331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62" y="925386"/>
            <a:ext cx="1053847" cy="14882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6118769" y="763371"/>
            <a:ext cx="208749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, Whether to erase cell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4891522" y="980635"/>
            <a:ext cx="110517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b="1" spc="11" dirty="0">
                <a:latin typeface="Arial"/>
                <a:cs typeface="Arial"/>
              </a:rPr>
              <a:t>i</a:t>
            </a:r>
            <a:r>
              <a:rPr sz="1600" spc="11" dirty="0">
                <a:latin typeface="Arial"/>
                <a:cs typeface="Arial"/>
              </a:rPr>
              <a:t>: Input gate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331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153" y="1173036"/>
            <a:ext cx="918545" cy="14882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5972257" y="1011020"/>
            <a:ext cx="219431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, whether to write to cell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4891522" y="1219372"/>
            <a:ext cx="115986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b="1" spc="11" dirty="0">
                <a:latin typeface="Arial"/>
                <a:cs typeface="Arial"/>
              </a:rPr>
              <a:t>g</a:t>
            </a:r>
            <a:r>
              <a:rPr sz="1600" spc="11" dirty="0">
                <a:latin typeface="Arial"/>
                <a:cs typeface="Arial"/>
              </a:rPr>
              <a:t>: Gate gate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331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00" y="1420686"/>
            <a:ext cx="907138" cy="14882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6028502" y="1258671"/>
            <a:ext cx="274959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 (?), How much to write to cell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4900629" y="1444297"/>
            <a:ext cx="1334211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b="1" spc="11" dirty="0">
                <a:latin typeface="Arial"/>
                <a:cs typeface="Arial"/>
              </a:rPr>
              <a:t>o</a:t>
            </a:r>
            <a:r>
              <a:rPr sz="1600" spc="11" dirty="0">
                <a:latin typeface="Arial"/>
                <a:cs typeface="Arial"/>
              </a:rPr>
              <a:t>: Output gate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331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00" y="1668336"/>
            <a:ext cx="1076562" cy="14882"/>
          </a:xfrm>
          <a:prstGeom prst="rect">
            <a:avLst/>
          </a:prstGeom>
        </p:spPr>
      </p:pic>
      <p:sp>
        <p:nvSpPr>
          <p:cNvPr id="36" name="text 1"/>
          <p:cNvSpPr txBox="1"/>
          <p:nvPr/>
        </p:nvSpPr>
        <p:spPr>
          <a:xfrm>
            <a:off x="6197922" y="1506320"/>
            <a:ext cx="232756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600" spc="11" dirty="0">
                <a:latin typeface="Arial"/>
                <a:cs typeface="Arial"/>
              </a:rPr>
              <a:t>, How much to reveal cell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315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825" y="2514365"/>
            <a:ext cx="3055650" cy="2119925"/>
          </a:xfrm>
          <a:prstGeom prst="rect">
            <a:avLst/>
          </a:prstGeom>
        </p:spPr>
      </p:pic>
      <p:pic>
        <p:nvPicPr>
          <p:cNvPr id="331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825" y="2514365"/>
            <a:ext cx="3055650" cy="2119925"/>
          </a:xfrm>
          <a:prstGeom prst="rect">
            <a:avLst/>
          </a:prstGeom>
        </p:spPr>
      </p:pic>
      <p:pic>
        <p:nvPicPr>
          <p:cNvPr id="3317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75" y="2571350"/>
            <a:ext cx="2964900" cy="1254900"/>
          </a:xfrm>
          <a:prstGeom prst="rect">
            <a:avLst/>
          </a:prstGeom>
        </p:spPr>
      </p:pic>
      <p:pic>
        <p:nvPicPr>
          <p:cNvPr id="331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90" y="2557065"/>
            <a:ext cx="2993475" cy="1283475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 bwMode="auto">
          <a:xfrm>
            <a:off x="-76200" y="4903728"/>
            <a:ext cx="9601200" cy="5255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707E6-9457-4E60-A4B0-FCA9BD40C98A}" type="slidenum">
              <a:rPr lang="de-DE" smtClean="0"/>
              <a:pPr/>
              <a:t>99</a:t>
            </a:fld>
            <a:endParaRPr lang="de-DE"/>
          </a:p>
        </p:txBody>
      </p:sp>
      <p:sp>
        <p:nvSpPr>
          <p:cNvPr id="38" name="Date Placehold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2017-05-04</a:t>
            </a:r>
            <a:endParaRPr lang="de-DE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6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fineonTheme_16_10">
  <a:themeElements>
    <a:clrScheme name="IFX Neues Design 2015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ineonTheme_16_10" id="{CE87D6B3-3A93-43AC-9D3E-BAA89C5CBAD2}" vid="{5B9707DC-CD62-422C-8211-5E04BE840E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InfineonTheme_16_10</Template>
  <TotalTime>0</TotalTime>
  <Words>6668</Words>
  <Application>Microsoft Office PowerPoint</Application>
  <PresentationFormat>On-screen Show (16:10)</PresentationFormat>
  <Paragraphs>2115</Paragraphs>
  <Slides>112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7" baseType="lpstr">
      <vt:lpstr>MS PGothic</vt:lpstr>
      <vt:lpstr>Arial</vt:lpstr>
      <vt:lpstr>Calibri</vt:lpstr>
      <vt:lpstr>Verdana</vt:lpstr>
      <vt:lpstr>InfineonTheme_16_10</vt:lpstr>
      <vt:lpstr>Machine learning: Methods and Tools</vt:lpstr>
      <vt:lpstr>Recurrent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Networks</dc:title>
  <dc:creator>Servadei Lorenzo (IFAG DES SDF SCS SLM)</dc:creator>
  <cp:lastModifiedBy>Servadei Lorenzo (IFAG DES SDF SCS SLM)</cp:lastModifiedBy>
  <cp:revision>81</cp:revision>
  <dcterms:created xsi:type="dcterms:W3CDTF">2018-04-11T18:52:44Z</dcterms:created>
  <dcterms:modified xsi:type="dcterms:W3CDTF">2018-12-14T11:39:23Z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2018-04-11T00:00:00Z</vt:filetime>
  </property>
  <property fmtid="{D5CDD505-2E9C-101B-9397-08002B2CF9AE}" pid="4" name="TemplateVersion">
    <vt:lpwstr>v.02.00.01-2016-05-01</vt:lpwstr>
  </property>
  <property fmtid="{D5CDD505-2E9C-101B-9397-08002B2CF9AE}" pid="5" name="TemplateCompany">
    <vt:lpwstr>IFX</vt:lpwstr>
  </property>
  <property fmtid="{D5CDD505-2E9C-101B-9397-08002B2CF9AE}" pid="6" name="DocumentID">
    <vt:lpwstr/>
  </property>
  <property fmtid="{D5CDD505-2E9C-101B-9397-08002B2CF9AE}" pid="7" name="DocumentVersion">
    <vt:lpwstr/>
  </property>
  <property fmtid="{D5CDD505-2E9C-101B-9397-08002B2CF9AE}" pid="8" name="Proprietary">
    <vt:lpwstr/>
  </property>
  <property fmtid="{D5CDD505-2E9C-101B-9397-08002B2CF9AE}" pid="9" name="ConfidentialityMarking">
    <vt:lpwstr>no marking</vt:lpwstr>
  </property>
  <property fmtid="{D5CDD505-2E9C-101B-9397-08002B2CF9AE}" pid="10" name="AdditionalMarking">
    <vt:lpwstr/>
  </property>
</Properties>
</file>